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3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59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9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4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9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0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64CE6-8BB1-4FE5-9194-BA0C80DC19EF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B3CB8-5B9B-4CEF-AD46-32C67F1E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080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60389"/>
          </a:xfrm>
        </p:spPr>
      </p:pic>
    </p:spTree>
    <p:extLst>
      <p:ext uri="{BB962C8B-B14F-4D97-AF65-F5344CB8AC3E}">
        <p14:creationId xmlns:p14="http://schemas.microsoft.com/office/powerpoint/2010/main" val="538942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45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61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04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635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93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71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6"/>
            <a:ext cx="12192001" cy="686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5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08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13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4"/>
            <a:ext cx="12191999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56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194"/>
            <a:ext cx="12192000" cy="68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20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محمد غیاثیان</dc:creator>
  <cp:lastModifiedBy>محمد غیاثیان</cp:lastModifiedBy>
  <cp:revision>4</cp:revision>
  <dcterms:created xsi:type="dcterms:W3CDTF">2020-06-14T07:42:08Z</dcterms:created>
  <dcterms:modified xsi:type="dcterms:W3CDTF">2020-06-14T07:48:16Z</dcterms:modified>
</cp:coreProperties>
</file>