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65" r:id="rId2"/>
    <p:sldId id="272" r:id="rId3"/>
    <p:sldId id="271" r:id="rId4"/>
    <p:sldId id="315" r:id="rId5"/>
    <p:sldId id="275" r:id="rId6"/>
    <p:sldId id="280" r:id="rId7"/>
    <p:sldId id="268" r:id="rId8"/>
    <p:sldId id="274" r:id="rId9"/>
    <p:sldId id="261" r:id="rId10"/>
    <p:sldId id="276" r:id="rId11"/>
    <p:sldId id="299" r:id="rId12"/>
    <p:sldId id="316" r:id="rId13"/>
  </p:sldIdLst>
  <p:sldSz cx="12192000" cy="6858000"/>
  <p:notesSz cx="6858000" cy="9144000"/>
  <p:embeddedFontLst>
    <p:embeddedFont>
      <p:font typeface="Berlin Sans FB" panose="020E0602020502020306" pitchFamily="34" charset="0"/>
      <p:regular r:id="rId15"/>
      <p:bold r:id="rId16"/>
    </p:embeddedFont>
    <p:embeddedFont>
      <p:font typeface="Karla" pitchFamily="2" charset="0"/>
      <p:regular r:id="rId17"/>
      <p:bold r:id="rId18"/>
    </p:embeddedFont>
    <p:embeddedFont>
      <p:font typeface="Morabba Black" pitchFamily="2" charset="-78"/>
      <p:bold r:id="rId19"/>
    </p:embeddedFont>
    <p:embeddedFont>
      <p:font typeface="Yekan Bakh FaNum Heavy" panose="01000504000000020004" pitchFamily="2" charset="-78"/>
      <p:bold r:id="rId20"/>
    </p:embeddedFont>
    <p:embeddedFont>
      <p:font typeface="Yekan Bakh FaNum Medium" panose="01000504000000020004" pitchFamily="2" charset="-78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F4D"/>
    <a:srgbClr val="1458D0"/>
    <a:srgbClr val="FB8230"/>
    <a:srgbClr val="AECCEC"/>
    <a:srgbClr val="0E304E"/>
    <a:srgbClr val="D145FE"/>
    <a:srgbClr val="7F49FF"/>
    <a:srgbClr val="3185FF"/>
    <a:srgbClr val="FF4399"/>
    <a:srgbClr val="2BD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16" autoAdjust="0"/>
    <p:restoredTop sz="96247" autoAdjust="0"/>
  </p:normalViewPr>
  <p:slideViewPr>
    <p:cSldViewPr snapToGrid="0">
      <p:cViewPr>
        <p:scale>
          <a:sx n="75" d="100"/>
          <a:sy n="75" d="100"/>
        </p:scale>
        <p:origin x="2322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4D51B-0A17-4ED2-A152-100F8FA62854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D619D-3C07-489E-A1E2-1C02BC55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52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D619D-3C07-489E-A1E2-1C02BC55BBB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52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D619D-3C07-489E-A1E2-1C02BC55BBB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44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D619D-3C07-489E-A1E2-1C02BC55BB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589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D619D-3C07-489E-A1E2-1C02BC55BBB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374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D619D-3C07-489E-A1E2-1C02BC55BBB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78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D619D-3C07-489E-A1E2-1C02BC55BBB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952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D619D-3C07-489E-A1E2-1C02BC55BB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29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D619D-3C07-489E-A1E2-1C02BC55BBB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31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D619D-3C07-489E-A1E2-1C02BC55BB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29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973B-45FF-EF87-BC05-7DAEE75DF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AFCF08-3CF5-AC40-F35A-04DFBBCD8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3B010-C331-5D42-F614-4210878A5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FBA2-BC4C-4FDB-83B0-05E973599C8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410DF-24D2-DD8C-04F7-38BC274B4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4AC28-29E9-755A-F0C7-C423D50C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B63F-D422-4C25-A363-A5E97D8B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05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45F0-CAF5-13FE-E914-0DF74C29A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736FC-26CA-5E47-4149-BA189C21D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0E8E4-57B7-7BB1-3531-094755066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FBA2-BC4C-4FDB-83B0-05E973599C8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701A9-45F0-56A8-C833-403E320B5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1E5FA-8C8E-F17F-E10D-2AB956D0E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B63F-D422-4C25-A363-A5E97D8B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3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C100AF-30E5-C976-6261-AFB9AFD68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B17114-D852-9C85-74B4-B66AC65C9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49F9B-4DDA-B4BA-9794-3DF06286C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FBA2-BC4C-4FDB-83B0-05E973599C8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72BE5-8B6D-9B2A-A34F-C65BBC558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2634C-E9BC-A002-0E24-3BD96BD4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B63F-D422-4C25-A363-A5E97D8B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19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1C72B57-8827-B54D-A7CF-F78FA2F150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74520" y="1868359"/>
            <a:ext cx="2164156" cy="2575678"/>
          </a:xfrm>
          <a:custGeom>
            <a:avLst/>
            <a:gdLst>
              <a:gd name="connsiteX0" fmla="*/ 221415 w 2164156"/>
              <a:gd name="connsiteY0" fmla="*/ 0 h 2575678"/>
              <a:gd name="connsiteX1" fmla="*/ 1942741 w 2164156"/>
              <a:gd name="connsiteY1" fmla="*/ 0 h 2575678"/>
              <a:gd name="connsiteX2" fmla="*/ 2164156 w 2164156"/>
              <a:gd name="connsiteY2" fmla="*/ 221415 h 2575678"/>
              <a:gd name="connsiteX3" fmla="*/ 2164156 w 2164156"/>
              <a:gd name="connsiteY3" fmla="*/ 2354263 h 2575678"/>
              <a:gd name="connsiteX4" fmla="*/ 1942741 w 2164156"/>
              <a:gd name="connsiteY4" fmla="*/ 2575678 h 2575678"/>
              <a:gd name="connsiteX5" fmla="*/ 221415 w 2164156"/>
              <a:gd name="connsiteY5" fmla="*/ 2575678 h 2575678"/>
              <a:gd name="connsiteX6" fmla="*/ 0 w 2164156"/>
              <a:gd name="connsiteY6" fmla="*/ 2354263 h 2575678"/>
              <a:gd name="connsiteX7" fmla="*/ 0 w 2164156"/>
              <a:gd name="connsiteY7" fmla="*/ 221415 h 2575678"/>
              <a:gd name="connsiteX8" fmla="*/ 221415 w 2164156"/>
              <a:gd name="connsiteY8" fmla="*/ 0 h 257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4156" h="2575678">
                <a:moveTo>
                  <a:pt x="221415" y="0"/>
                </a:moveTo>
                <a:lnTo>
                  <a:pt x="1942741" y="0"/>
                </a:lnTo>
                <a:cubicBezTo>
                  <a:pt x="2065025" y="0"/>
                  <a:pt x="2164156" y="99131"/>
                  <a:pt x="2164156" y="221415"/>
                </a:cubicBezTo>
                <a:lnTo>
                  <a:pt x="2164156" y="2354263"/>
                </a:lnTo>
                <a:cubicBezTo>
                  <a:pt x="2164156" y="2476547"/>
                  <a:pt x="2065025" y="2575678"/>
                  <a:pt x="1942741" y="2575678"/>
                </a:cubicBezTo>
                <a:lnTo>
                  <a:pt x="221415" y="2575678"/>
                </a:lnTo>
                <a:cubicBezTo>
                  <a:pt x="99131" y="2575678"/>
                  <a:pt x="0" y="2476547"/>
                  <a:pt x="0" y="2354263"/>
                </a:cubicBezTo>
                <a:lnTo>
                  <a:pt x="0" y="221415"/>
                </a:lnTo>
                <a:cubicBezTo>
                  <a:pt x="0" y="99131"/>
                  <a:pt x="99131" y="0"/>
                  <a:pt x="221415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A887F9B-DF5F-AA4F-A7B4-685FEFCA3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02843" y="2461043"/>
            <a:ext cx="2164156" cy="2575678"/>
          </a:xfrm>
          <a:custGeom>
            <a:avLst/>
            <a:gdLst>
              <a:gd name="connsiteX0" fmla="*/ 221415 w 2164156"/>
              <a:gd name="connsiteY0" fmla="*/ 0 h 2575678"/>
              <a:gd name="connsiteX1" fmla="*/ 1942741 w 2164156"/>
              <a:gd name="connsiteY1" fmla="*/ 0 h 2575678"/>
              <a:gd name="connsiteX2" fmla="*/ 2164156 w 2164156"/>
              <a:gd name="connsiteY2" fmla="*/ 221415 h 2575678"/>
              <a:gd name="connsiteX3" fmla="*/ 2164156 w 2164156"/>
              <a:gd name="connsiteY3" fmla="*/ 2354263 h 2575678"/>
              <a:gd name="connsiteX4" fmla="*/ 1942741 w 2164156"/>
              <a:gd name="connsiteY4" fmla="*/ 2575678 h 2575678"/>
              <a:gd name="connsiteX5" fmla="*/ 221415 w 2164156"/>
              <a:gd name="connsiteY5" fmla="*/ 2575678 h 2575678"/>
              <a:gd name="connsiteX6" fmla="*/ 0 w 2164156"/>
              <a:gd name="connsiteY6" fmla="*/ 2354263 h 2575678"/>
              <a:gd name="connsiteX7" fmla="*/ 0 w 2164156"/>
              <a:gd name="connsiteY7" fmla="*/ 221415 h 2575678"/>
              <a:gd name="connsiteX8" fmla="*/ 221415 w 2164156"/>
              <a:gd name="connsiteY8" fmla="*/ 0 h 257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4156" h="2575678">
                <a:moveTo>
                  <a:pt x="221415" y="0"/>
                </a:moveTo>
                <a:lnTo>
                  <a:pt x="1942741" y="0"/>
                </a:lnTo>
                <a:cubicBezTo>
                  <a:pt x="2065025" y="0"/>
                  <a:pt x="2164156" y="99131"/>
                  <a:pt x="2164156" y="221415"/>
                </a:cubicBezTo>
                <a:lnTo>
                  <a:pt x="2164156" y="2354263"/>
                </a:lnTo>
                <a:cubicBezTo>
                  <a:pt x="2164156" y="2476547"/>
                  <a:pt x="2065025" y="2575678"/>
                  <a:pt x="1942741" y="2575678"/>
                </a:cubicBezTo>
                <a:lnTo>
                  <a:pt x="221415" y="2575678"/>
                </a:lnTo>
                <a:cubicBezTo>
                  <a:pt x="99131" y="2575678"/>
                  <a:pt x="0" y="2476547"/>
                  <a:pt x="0" y="2354263"/>
                </a:cubicBezTo>
                <a:lnTo>
                  <a:pt x="0" y="221415"/>
                </a:lnTo>
                <a:cubicBezTo>
                  <a:pt x="0" y="99131"/>
                  <a:pt x="99131" y="0"/>
                  <a:pt x="221415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865766C-B80C-404D-AA1F-1CB41F310F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1166" y="1868359"/>
            <a:ext cx="2164156" cy="2575678"/>
          </a:xfrm>
          <a:custGeom>
            <a:avLst/>
            <a:gdLst>
              <a:gd name="connsiteX0" fmla="*/ 221415 w 2164156"/>
              <a:gd name="connsiteY0" fmla="*/ 0 h 2575678"/>
              <a:gd name="connsiteX1" fmla="*/ 1942741 w 2164156"/>
              <a:gd name="connsiteY1" fmla="*/ 0 h 2575678"/>
              <a:gd name="connsiteX2" fmla="*/ 2164156 w 2164156"/>
              <a:gd name="connsiteY2" fmla="*/ 221415 h 2575678"/>
              <a:gd name="connsiteX3" fmla="*/ 2164156 w 2164156"/>
              <a:gd name="connsiteY3" fmla="*/ 2354263 h 2575678"/>
              <a:gd name="connsiteX4" fmla="*/ 1942741 w 2164156"/>
              <a:gd name="connsiteY4" fmla="*/ 2575678 h 2575678"/>
              <a:gd name="connsiteX5" fmla="*/ 221415 w 2164156"/>
              <a:gd name="connsiteY5" fmla="*/ 2575678 h 2575678"/>
              <a:gd name="connsiteX6" fmla="*/ 0 w 2164156"/>
              <a:gd name="connsiteY6" fmla="*/ 2354263 h 2575678"/>
              <a:gd name="connsiteX7" fmla="*/ 0 w 2164156"/>
              <a:gd name="connsiteY7" fmla="*/ 221415 h 2575678"/>
              <a:gd name="connsiteX8" fmla="*/ 221415 w 2164156"/>
              <a:gd name="connsiteY8" fmla="*/ 0 h 257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4156" h="2575678">
                <a:moveTo>
                  <a:pt x="221415" y="0"/>
                </a:moveTo>
                <a:lnTo>
                  <a:pt x="1942741" y="0"/>
                </a:lnTo>
                <a:cubicBezTo>
                  <a:pt x="2065025" y="0"/>
                  <a:pt x="2164156" y="99131"/>
                  <a:pt x="2164156" y="221415"/>
                </a:cubicBezTo>
                <a:lnTo>
                  <a:pt x="2164156" y="2354263"/>
                </a:lnTo>
                <a:cubicBezTo>
                  <a:pt x="2164156" y="2476547"/>
                  <a:pt x="2065025" y="2575678"/>
                  <a:pt x="1942741" y="2575678"/>
                </a:cubicBezTo>
                <a:lnTo>
                  <a:pt x="221415" y="2575678"/>
                </a:lnTo>
                <a:cubicBezTo>
                  <a:pt x="99131" y="2575678"/>
                  <a:pt x="0" y="2476547"/>
                  <a:pt x="0" y="2354263"/>
                </a:cubicBezTo>
                <a:lnTo>
                  <a:pt x="0" y="221415"/>
                </a:lnTo>
                <a:cubicBezTo>
                  <a:pt x="0" y="99131"/>
                  <a:pt x="99131" y="0"/>
                  <a:pt x="221415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FBE5D2-6F77-4B4B-9BD3-2FDCB39793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59488" y="2461043"/>
            <a:ext cx="2164156" cy="2575678"/>
          </a:xfrm>
          <a:custGeom>
            <a:avLst/>
            <a:gdLst>
              <a:gd name="connsiteX0" fmla="*/ 221415 w 2164156"/>
              <a:gd name="connsiteY0" fmla="*/ 0 h 2575678"/>
              <a:gd name="connsiteX1" fmla="*/ 1942741 w 2164156"/>
              <a:gd name="connsiteY1" fmla="*/ 0 h 2575678"/>
              <a:gd name="connsiteX2" fmla="*/ 2164156 w 2164156"/>
              <a:gd name="connsiteY2" fmla="*/ 221415 h 2575678"/>
              <a:gd name="connsiteX3" fmla="*/ 2164156 w 2164156"/>
              <a:gd name="connsiteY3" fmla="*/ 2354263 h 2575678"/>
              <a:gd name="connsiteX4" fmla="*/ 1942741 w 2164156"/>
              <a:gd name="connsiteY4" fmla="*/ 2575678 h 2575678"/>
              <a:gd name="connsiteX5" fmla="*/ 221415 w 2164156"/>
              <a:gd name="connsiteY5" fmla="*/ 2575678 h 2575678"/>
              <a:gd name="connsiteX6" fmla="*/ 0 w 2164156"/>
              <a:gd name="connsiteY6" fmla="*/ 2354263 h 2575678"/>
              <a:gd name="connsiteX7" fmla="*/ 0 w 2164156"/>
              <a:gd name="connsiteY7" fmla="*/ 221415 h 2575678"/>
              <a:gd name="connsiteX8" fmla="*/ 221415 w 2164156"/>
              <a:gd name="connsiteY8" fmla="*/ 0 h 257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4156" h="2575678">
                <a:moveTo>
                  <a:pt x="221415" y="0"/>
                </a:moveTo>
                <a:lnTo>
                  <a:pt x="1942741" y="0"/>
                </a:lnTo>
                <a:cubicBezTo>
                  <a:pt x="2065025" y="0"/>
                  <a:pt x="2164156" y="99131"/>
                  <a:pt x="2164156" y="221415"/>
                </a:cubicBezTo>
                <a:lnTo>
                  <a:pt x="2164156" y="2354263"/>
                </a:lnTo>
                <a:cubicBezTo>
                  <a:pt x="2164156" y="2476547"/>
                  <a:pt x="2065025" y="2575678"/>
                  <a:pt x="1942741" y="2575678"/>
                </a:cubicBezTo>
                <a:lnTo>
                  <a:pt x="221415" y="2575678"/>
                </a:lnTo>
                <a:cubicBezTo>
                  <a:pt x="99131" y="2575678"/>
                  <a:pt x="0" y="2476547"/>
                  <a:pt x="0" y="2354263"/>
                </a:cubicBezTo>
                <a:lnTo>
                  <a:pt x="0" y="221415"/>
                </a:lnTo>
                <a:cubicBezTo>
                  <a:pt x="0" y="99131"/>
                  <a:pt x="99131" y="0"/>
                  <a:pt x="221415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6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FCF11-06FF-6D5E-24C9-F9987EC8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4EF14-2732-9201-C0FE-C4BFA34C2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5B11E-F1CF-E06C-B6F4-5BEE45D3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FBA2-BC4C-4FDB-83B0-05E973599C8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7DCA7-243B-B409-4369-458179B82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F00B4-4DA6-3508-2919-DF0E06E9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B63F-D422-4C25-A363-A5E97D8B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47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EDD0-FB65-F355-255D-7600F72C6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013E6-BD86-6417-9D5C-28BAF0712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1620B-298A-E3FB-887B-77D86C9AC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FBA2-BC4C-4FDB-83B0-05E973599C8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DED67-9D50-EE30-32B6-E4D49DBFC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91A86-B190-2D59-F259-0A37B4B4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B63F-D422-4C25-A363-A5E97D8B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1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A970F-8573-57FC-A0BE-CFEDD1389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16CC7-4A76-32B4-31BE-332F06706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4E061-5054-A06E-4F29-133C34037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92D17-F211-04B9-8E8D-21ABAC7AE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FBA2-BC4C-4FDB-83B0-05E973599C8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313FC-2F41-7014-770D-5E2152C03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B9AB9-F509-9883-D37C-5973C6FB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B63F-D422-4C25-A363-A5E97D8B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4E016-C26A-3424-1066-6C4B5105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65AEA-51FC-AD21-9B3A-B4504D611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A6E9C-EDB9-0F26-70FD-52587EC9C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85363-6621-C087-5AE7-8A24D73FC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7C527-EA06-0AA5-F65E-4B45C6326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2D81ED-891E-583B-307F-EF563F23A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FBA2-BC4C-4FDB-83B0-05E973599C8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FBA12-0168-3323-7F61-0501E29DD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9B655-1E67-1DE6-E243-B24485DD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B63F-D422-4C25-A363-A5E97D8B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38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EAB00-1257-13FF-5999-4767262A6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A0D48B-BAA6-BC69-4FD9-5A61C55B3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FBA2-BC4C-4FDB-83B0-05E973599C8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6D477-0CC8-EC8D-8816-0EDB7E23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31F68-9B6E-08AA-A6D6-AEDE55DE4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B63F-D422-4C25-A363-A5E97D8B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7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0FDDF2-3618-B8C2-DE79-8230C8F49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FBA2-BC4C-4FDB-83B0-05E973599C8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8A7FF-C8DF-BB62-6C58-3C18F5668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FC80E-C394-4645-79CF-57138B70F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B63F-D422-4C25-A363-A5E97D8B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5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3335-49EC-E7A3-A9E9-301F3400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9F9D7-5C5B-5FAA-48A3-1AC70EE8E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50B3F-8874-71F2-4D36-541DC38CE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899B4-F2B2-3787-7D0D-3980277AC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FBA2-BC4C-4FDB-83B0-05E973599C8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23D05-BF05-3435-7226-5BCDA87A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7BDCE-1938-FC0E-FBF5-1F13F68D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B63F-D422-4C25-A363-A5E97D8B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1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9289B-5E9F-428B-6486-2F2E1A542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9C97E-075C-C6FA-00E5-E466590A0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1327A-66A3-BB10-B3FA-41B6E6D5B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66DAC-BAA4-EF40-3031-3A53A94A6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FBA2-BC4C-4FDB-83B0-05E973599C8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B1379-3FE0-90D9-329B-AD9AEC15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1BF73-547C-F1D5-72AE-6E22A8659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B63F-D422-4C25-A363-A5E97D8B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A205F7-AEA8-2C3C-E7AF-8D52EA23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64BAA-E3BB-F1A8-697C-2234CDD47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D0FF8-A789-E12D-4804-40797A367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FBA2-BC4C-4FDB-83B0-05E973599C8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EDC96-4EC5-B4AB-B3E2-EDED36240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B25B1-05CA-272E-FAB5-6CE683871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3B63F-D422-4C25-A363-A5E97D8B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7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17" Type="http://schemas.openxmlformats.org/officeDocument/2006/relationships/image" Target="../media/image83.sv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31" Type="http://schemas.openxmlformats.org/officeDocument/2006/relationships/image" Target="../media/image40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svg"/><Relationship Id="rId30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10" Type="http://schemas.openxmlformats.org/officeDocument/2006/relationships/image" Target="../media/image64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2">
            <a:extLst>
              <a:ext uri="{FF2B5EF4-FFF2-40B4-BE49-F238E27FC236}">
                <a16:creationId xmlns:a16="http://schemas.microsoft.com/office/drawing/2014/main" id="{83CAB933-AEF7-86E5-3CF5-AFCD1FAA4372}"/>
              </a:ext>
            </a:extLst>
          </p:cNvPr>
          <p:cNvSpPr/>
          <p:nvPr/>
        </p:nvSpPr>
        <p:spPr>
          <a:xfrm rot="10800000" flipH="1" flipV="1">
            <a:off x="10457299" y="4479986"/>
            <a:ext cx="916106" cy="1104223"/>
          </a:xfrm>
          <a:custGeom>
            <a:avLst/>
            <a:gdLst>
              <a:gd name="connsiteX0" fmla="*/ 22860 w 916106"/>
              <a:gd name="connsiteY0" fmla="*/ 45720 h 1104223"/>
              <a:gd name="connsiteX1" fmla="*/ 0 w 916106"/>
              <a:gd name="connsiteY1" fmla="*/ 22860 h 1104223"/>
              <a:gd name="connsiteX2" fmla="*/ 22860 w 916106"/>
              <a:gd name="connsiteY2" fmla="*/ 0 h 1104223"/>
              <a:gd name="connsiteX3" fmla="*/ 45720 w 916106"/>
              <a:gd name="connsiteY3" fmla="*/ 22860 h 1104223"/>
              <a:gd name="connsiteX4" fmla="*/ 22860 w 916106"/>
              <a:gd name="connsiteY4" fmla="*/ 45720 h 1104223"/>
              <a:gd name="connsiteX5" fmla="*/ 199277 w 916106"/>
              <a:gd name="connsiteY5" fmla="*/ 45720 h 1104223"/>
              <a:gd name="connsiteX6" fmla="*/ 176417 w 916106"/>
              <a:gd name="connsiteY6" fmla="*/ 22860 h 1104223"/>
              <a:gd name="connsiteX7" fmla="*/ 199277 w 916106"/>
              <a:gd name="connsiteY7" fmla="*/ 0 h 1104223"/>
              <a:gd name="connsiteX8" fmla="*/ 222137 w 916106"/>
              <a:gd name="connsiteY8" fmla="*/ 22860 h 1104223"/>
              <a:gd name="connsiteX9" fmla="*/ 199277 w 916106"/>
              <a:gd name="connsiteY9" fmla="*/ 45720 h 1104223"/>
              <a:gd name="connsiteX10" fmla="*/ 369844 w 916106"/>
              <a:gd name="connsiteY10" fmla="*/ 45720 h 1104223"/>
              <a:gd name="connsiteX11" fmla="*/ 346984 w 916106"/>
              <a:gd name="connsiteY11" fmla="*/ 22860 h 1104223"/>
              <a:gd name="connsiteX12" fmla="*/ 369844 w 916106"/>
              <a:gd name="connsiteY12" fmla="*/ 0 h 1104223"/>
              <a:gd name="connsiteX13" fmla="*/ 392704 w 916106"/>
              <a:gd name="connsiteY13" fmla="*/ 22860 h 1104223"/>
              <a:gd name="connsiteX14" fmla="*/ 369844 w 916106"/>
              <a:gd name="connsiteY14" fmla="*/ 45720 h 1104223"/>
              <a:gd name="connsiteX15" fmla="*/ 540412 w 916106"/>
              <a:gd name="connsiteY15" fmla="*/ 45720 h 1104223"/>
              <a:gd name="connsiteX16" fmla="*/ 517552 w 916106"/>
              <a:gd name="connsiteY16" fmla="*/ 22860 h 1104223"/>
              <a:gd name="connsiteX17" fmla="*/ 540412 w 916106"/>
              <a:gd name="connsiteY17" fmla="*/ 0 h 1104223"/>
              <a:gd name="connsiteX18" fmla="*/ 563272 w 916106"/>
              <a:gd name="connsiteY18" fmla="*/ 22860 h 1104223"/>
              <a:gd name="connsiteX19" fmla="*/ 540412 w 916106"/>
              <a:gd name="connsiteY19" fmla="*/ 45720 h 1104223"/>
              <a:gd name="connsiteX20" fmla="*/ 716829 w 916106"/>
              <a:gd name="connsiteY20" fmla="*/ 45720 h 1104223"/>
              <a:gd name="connsiteX21" fmla="*/ 693969 w 916106"/>
              <a:gd name="connsiteY21" fmla="*/ 22860 h 1104223"/>
              <a:gd name="connsiteX22" fmla="*/ 716829 w 916106"/>
              <a:gd name="connsiteY22" fmla="*/ 0 h 1104223"/>
              <a:gd name="connsiteX23" fmla="*/ 739689 w 916106"/>
              <a:gd name="connsiteY23" fmla="*/ 22860 h 1104223"/>
              <a:gd name="connsiteX24" fmla="*/ 716829 w 916106"/>
              <a:gd name="connsiteY24" fmla="*/ 45720 h 1104223"/>
              <a:gd name="connsiteX25" fmla="*/ 893246 w 916106"/>
              <a:gd name="connsiteY25" fmla="*/ 45720 h 1104223"/>
              <a:gd name="connsiteX26" fmla="*/ 870386 w 916106"/>
              <a:gd name="connsiteY26" fmla="*/ 22860 h 1104223"/>
              <a:gd name="connsiteX27" fmla="*/ 893246 w 916106"/>
              <a:gd name="connsiteY27" fmla="*/ 0 h 1104223"/>
              <a:gd name="connsiteX28" fmla="*/ 916106 w 916106"/>
              <a:gd name="connsiteY28" fmla="*/ 22860 h 1104223"/>
              <a:gd name="connsiteX29" fmla="*/ 893246 w 916106"/>
              <a:gd name="connsiteY29" fmla="*/ 45720 h 1104223"/>
              <a:gd name="connsiteX30" fmla="*/ 22860 w 916106"/>
              <a:gd name="connsiteY30" fmla="*/ 222137 h 1104223"/>
              <a:gd name="connsiteX31" fmla="*/ 0 w 916106"/>
              <a:gd name="connsiteY31" fmla="*/ 199277 h 1104223"/>
              <a:gd name="connsiteX32" fmla="*/ 22860 w 916106"/>
              <a:gd name="connsiteY32" fmla="*/ 176417 h 1104223"/>
              <a:gd name="connsiteX33" fmla="*/ 45720 w 916106"/>
              <a:gd name="connsiteY33" fmla="*/ 199277 h 1104223"/>
              <a:gd name="connsiteX34" fmla="*/ 22860 w 916106"/>
              <a:gd name="connsiteY34" fmla="*/ 222137 h 1104223"/>
              <a:gd name="connsiteX35" fmla="*/ 199277 w 916106"/>
              <a:gd name="connsiteY35" fmla="*/ 222137 h 1104223"/>
              <a:gd name="connsiteX36" fmla="*/ 176417 w 916106"/>
              <a:gd name="connsiteY36" fmla="*/ 199277 h 1104223"/>
              <a:gd name="connsiteX37" fmla="*/ 199277 w 916106"/>
              <a:gd name="connsiteY37" fmla="*/ 176417 h 1104223"/>
              <a:gd name="connsiteX38" fmla="*/ 222137 w 916106"/>
              <a:gd name="connsiteY38" fmla="*/ 199277 h 1104223"/>
              <a:gd name="connsiteX39" fmla="*/ 199277 w 916106"/>
              <a:gd name="connsiteY39" fmla="*/ 222137 h 1104223"/>
              <a:gd name="connsiteX40" fmla="*/ 369844 w 916106"/>
              <a:gd name="connsiteY40" fmla="*/ 222137 h 1104223"/>
              <a:gd name="connsiteX41" fmla="*/ 346984 w 916106"/>
              <a:gd name="connsiteY41" fmla="*/ 199277 h 1104223"/>
              <a:gd name="connsiteX42" fmla="*/ 369844 w 916106"/>
              <a:gd name="connsiteY42" fmla="*/ 176417 h 1104223"/>
              <a:gd name="connsiteX43" fmla="*/ 392704 w 916106"/>
              <a:gd name="connsiteY43" fmla="*/ 199277 h 1104223"/>
              <a:gd name="connsiteX44" fmla="*/ 369844 w 916106"/>
              <a:gd name="connsiteY44" fmla="*/ 222137 h 1104223"/>
              <a:gd name="connsiteX45" fmla="*/ 540412 w 916106"/>
              <a:gd name="connsiteY45" fmla="*/ 222137 h 1104223"/>
              <a:gd name="connsiteX46" fmla="*/ 517552 w 916106"/>
              <a:gd name="connsiteY46" fmla="*/ 199277 h 1104223"/>
              <a:gd name="connsiteX47" fmla="*/ 540412 w 916106"/>
              <a:gd name="connsiteY47" fmla="*/ 176417 h 1104223"/>
              <a:gd name="connsiteX48" fmla="*/ 563272 w 916106"/>
              <a:gd name="connsiteY48" fmla="*/ 199277 h 1104223"/>
              <a:gd name="connsiteX49" fmla="*/ 540412 w 916106"/>
              <a:gd name="connsiteY49" fmla="*/ 222137 h 1104223"/>
              <a:gd name="connsiteX50" fmla="*/ 716829 w 916106"/>
              <a:gd name="connsiteY50" fmla="*/ 222137 h 1104223"/>
              <a:gd name="connsiteX51" fmla="*/ 693969 w 916106"/>
              <a:gd name="connsiteY51" fmla="*/ 199277 h 1104223"/>
              <a:gd name="connsiteX52" fmla="*/ 716829 w 916106"/>
              <a:gd name="connsiteY52" fmla="*/ 176417 h 1104223"/>
              <a:gd name="connsiteX53" fmla="*/ 739689 w 916106"/>
              <a:gd name="connsiteY53" fmla="*/ 199277 h 1104223"/>
              <a:gd name="connsiteX54" fmla="*/ 716829 w 916106"/>
              <a:gd name="connsiteY54" fmla="*/ 222137 h 1104223"/>
              <a:gd name="connsiteX55" fmla="*/ 893246 w 916106"/>
              <a:gd name="connsiteY55" fmla="*/ 222137 h 1104223"/>
              <a:gd name="connsiteX56" fmla="*/ 870386 w 916106"/>
              <a:gd name="connsiteY56" fmla="*/ 199277 h 1104223"/>
              <a:gd name="connsiteX57" fmla="*/ 893246 w 916106"/>
              <a:gd name="connsiteY57" fmla="*/ 176417 h 1104223"/>
              <a:gd name="connsiteX58" fmla="*/ 916106 w 916106"/>
              <a:gd name="connsiteY58" fmla="*/ 199277 h 1104223"/>
              <a:gd name="connsiteX59" fmla="*/ 893246 w 916106"/>
              <a:gd name="connsiteY59" fmla="*/ 222137 h 1104223"/>
              <a:gd name="connsiteX60" fmla="*/ 22860 w 916106"/>
              <a:gd name="connsiteY60" fmla="*/ 398554 h 1104223"/>
              <a:gd name="connsiteX61" fmla="*/ 0 w 916106"/>
              <a:gd name="connsiteY61" fmla="*/ 375694 h 1104223"/>
              <a:gd name="connsiteX62" fmla="*/ 22860 w 916106"/>
              <a:gd name="connsiteY62" fmla="*/ 352834 h 1104223"/>
              <a:gd name="connsiteX63" fmla="*/ 45720 w 916106"/>
              <a:gd name="connsiteY63" fmla="*/ 375694 h 1104223"/>
              <a:gd name="connsiteX64" fmla="*/ 22860 w 916106"/>
              <a:gd name="connsiteY64" fmla="*/ 398554 h 1104223"/>
              <a:gd name="connsiteX65" fmla="*/ 199277 w 916106"/>
              <a:gd name="connsiteY65" fmla="*/ 398554 h 1104223"/>
              <a:gd name="connsiteX66" fmla="*/ 176417 w 916106"/>
              <a:gd name="connsiteY66" fmla="*/ 375694 h 1104223"/>
              <a:gd name="connsiteX67" fmla="*/ 199277 w 916106"/>
              <a:gd name="connsiteY67" fmla="*/ 352834 h 1104223"/>
              <a:gd name="connsiteX68" fmla="*/ 222137 w 916106"/>
              <a:gd name="connsiteY68" fmla="*/ 375694 h 1104223"/>
              <a:gd name="connsiteX69" fmla="*/ 199277 w 916106"/>
              <a:gd name="connsiteY69" fmla="*/ 398554 h 1104223"/>
              <a:gd name="connsiteX70" fmla="*/ 369844 w 916106"/>
              <a:gd name="connsiteY70" fmla="*/ 398554 h 1104223"/>
              <a:gd name="connsiteX71" fmla="*/ 346984 w 916106"/>
              <a:gd name="connsiteY71" fmla="*/ 375694 h 1104223"/>
              <a:gd name="connsiteX72" fmla="*/ 369844 w 916106"/>
              <a:gd name="connsiteY72" fmla="*/ 352834 h 1104223"/>
              <a:gd name="connsiteX73" fmla="*/ 392704 w 916106"/>
              <a:gd name="connsiteY73" fmla="*/ 375694 h 1104223"/>
              <a:gd name="connsiteX74" fmla="*/ 369844 w 916106"/>
              <a:gd name="connsiteY74" fmla="*/ 398554 h 1104223"/>
              <a:gd name="connsiteX75" fmla="*/ 540412 w 916106"/>
              <a:gd name="connsiteY75" fmla="*/ 398554 h 1104223"/>
              <a:gd name="connsiteX76" fmla="*/ 517552 w 916106"/>
              <a:gd name="connsiteY76" fmla="*/ 375694 h 1104223"/>
              <a:gd name="connsiteX77" fmla="*/ 540412 w 916106"/>
              <a:gd name="connsiteY77" fmla="*/ 352834 h 1104223"/>
              <a:gd name="connsiteX78" fmla="*/ 563272 w 916106"/>
              <a:gd name="connsiteY78" fmla="*/ 375694 h 1104223"/>
              <a:gd name="connsiteX79" fmla="*/ 540412 w 916106"/>
              <a:gd name="connsiteY79" fmla="*/ 398554 h 1104223"/>
              <a:gd name="connsiteX80" fmla="*/ 716829 w 916106"/>
              <a:gd name="connsiteY80" fmla="*/ 398554 h 1104223"/>
              <a:gd name="connsiteX81" fmla="*/ 693969 w 916106"/>
              <a:gd name="connsiteY81" fmla="*/ 375694 h 1104223"/>
              <a:gd name="connsiteX82" fmla="*/ 716829 w 916106"/>
              <a:gd name="connsiteY82" fmla="*/ 352834 h 1104223"/>
              <a:gd name="connsiteX83" fmla="*/ 739689 w 916106"/>
              <a:gd name="connsiteY83" fmla="*/ 375694 h 1104223"/>
              <a:gd name="connsiteX84" fmla="*/ 716829 w 916106"/>
              <a:gd name="connsiteY84" fmla="*/ 398554 h 1104223"/>
              <a:gd name="connsiteX85" fmla="*/ 893246 w 916106"/>
              <a:gd name="connsiteY85" fmla="*/ 398554 h 1104223"/>
              <a:gd name="connsiteX86" fmla="*/ 870386 w 916106"/>
              <a:gd name="connsiteY86" fmla="*/ 375694 h 1104223"/>
              <a:gd name="connsiteX87" fmla="*/ 893246 w 916106"/>
              <a:gd name="connsiteY87" fmla="*/ 352834 h 1104223"/>
              <a:gd name="connsiteX88" fmla="*/ 916106 w 916106"/>
              <a:gd name="connsiteY88" fmla="*/ 375694 h 1104223"/>
              <a:gd name="connsiteX89" fmla="*/ 893246 w 916106"/>
              <a:gd name="connsiteY89" fmla="*/ 398554 h 1104223"/>
              <a:gd name="connsiteX90" fmla="*/ 22860 w 916106"/>
              <a:gd name="connsiteY90" fmla="*/ 574971 h 1104223"/>
              <a:gd name="connsiteX91" fmla="*/ 0 w 916106"/>
              <a:gd name="connsiteY91" fmla="*/ 552111 h 1104223"/>
              <a:gd name="connsiteX92" fmla="*/ 22860 w 916106"/>
              <a:gd name="connsiteY92" fmla="*/ 529251 h 1104223"/>
              <a:gd name="connsiteX93" fmla="*/ 45720 w 916106"/>
              <a:gd name="connsiteY93" fmla="*/ 552111 h 1104223"/>
              <a:gd name="connsiteX94" fmla="*/ 22860 w 916106"/>
              <a:gd name="connsiteY94" fmla="*/ 574971 h 1104223"/>
              <a:gd name="connsiteX95" fmla="*/ 199277 w 916106"/>
              <a:gd name="connsiteY95" fmla="*/ 574971 h 1104223"/>
              <a:gd name="connsiteX96" fmla="*/ 176417 w 916106"/>
              <a:gd name="connsiteY96" fmla="*/ 552111 h 1104223"/>
              <a:gd name="connsiteX97" fmla="*/ 199277 w 916106"/>
              <a:gd name="connsiteY97" fmla="*/ 529251 h 1104223"/>
              <a:gd name="connsiteX98" fmla="*/ 222137 w 916106"/>
              <a:gd name="connsiteY98" fmla="*/ 552111 h 1104223"/>
              <a:gd name="connsiteX99" fmla="*/ 199277 w 916106"/>
              <a:gd name="connsiteY99" fmla="*/ 574971 h 1104223"/>
              <a:gd name="connsiteX100" fmla="*/ 369844 w 916106"/>
              <a:gd name="connsiteY100" fmla="*/ 574971 h 1104223"/>
              <a:gd name="connsiteX101" fmla="*/ 346984 w 916106"/>
              <a:gd name="connsiteY101" fmla="*/ 552111 h 1104223"/>
              <a:gd name="connsiteX102" fmla="*/ 369844 w 916106"/>
              <a:gd name="connsiteY102" fmla="*/ 529251 h 1104223"/>
              <a:gd name="connsiteX103" fmla="*/ 392704 w 916106"/>
              <a:gd name="connsiteY103" fmla="*/ 552111 h 1104223"/>
              <a:gd name="connsiteX104" fmla="*/ 369844 w 916106"/>
              <a:gd name="connsiteY104" fmla="*/ 574971 h 1104223"/>
              <a:gd name="connsiteX105" fmla="*/ 540412 w 916106"/>
              <a:gd name="connsiteY105" fmla="*/ 574971 h 1104223"/>
              <a:gd name="connsiteX106" fmla="*/ 517552 w 916106"/>
              <a:gd name="connsiteY106" fmla="*/ 552111 h 1104223"/>
              <a:gd name="connsiteX107" fmla="*/ 540412 w 916106"/>
              <a:gd name="connsiteY107" fmla="*/ 529251 h 1104223"/>
              <a:gd name="connsiteX108" fmla="*/ 563272 w 916106"/>
              <a:gd name="connsiteY108" fmla="*/ 552111 h 1104223"/>
              <a:gd name="connsiteX109" fmla="*/ 540412 w 916106"/>
              <a:gd name="connsiteY109" fmla="*/ 574971 h 1104223"/>
              <a:gd name="connsiteX110" fmla="*/ 716829 w 916106"/>
              <a:gd name="connsiteY110" fmla="*/ 574971 h 1104223"/>
              <a:gd name="connsiteX111" fmla="*/ 693969 w 916106"/>
              <a:gd name="connsiteY111" fmla="*/ 552111 h 1104223"/>
              <a:gd name="connsiteX112" fmla="*/ 716829 w 916106"/>
              <a:gd name="connsiteY112" fmla="*/ 529251 h 1104223"/>
              <a:gd name="connsiteX113" fmla="*/ 739689 w 916106"/>
              <a:gd name="connsiteY113" fmla="*/ 552111 h 1104223"/>
              <a:gd name="connsiteX114" fmla="*/ 716829 w 916106"/>
              <a:gd name="connsiteY114" fmla="*/ 574971 h 1104223"/>
              <a:gd name="connsiteX115" fmla="*/ 893246 w 916106"/>
              <a:gd name="connsiteY115" fmla="*/ 574971 h 1104223"/>
              <a:gd name="connsiteX116" fmla="*/ 870386 w 916106"/>
              <a:gd name="connsiteY116" fmla="*/ 552111 h 1104223"/>
              <a:gd name="connsiteX117" fmla="*/ 893246 w 916106"/>
              <a:gd name="connsiteY117" fmla="*/ 529251 h 1104223"/>
              <a:gd name="connsiteX118" fmla="*/ 916106 w 916106"/>
              <a:gd name="connsiteY118" fmla="*/ 552111 h 1104223"/>
              <a:gd name="connsiteX119" fmla="*/ 893246 w 916106"/>
              <a:gd name="connsiteY119" fmla="*/ 574971 h 1104223"/>
              <a:gd name="connsiteX120" fmla="*/ 22860 w 916106"/>
              <a:gd name="connsiteY120" fmla="*/ 751389 h 1104223"/>
              <a:gd name="connsiteX121" fmla="*/ 0 w 916106"/>
              <a:gd name="connsiteY121" fmla="*/ 728529 h 1104223"/>
              <a:gd name="connsiteX122" fmla="*/ 22860 w 916106"/>
              <a:gd name="connsiteY122" fmla="*/ 705669 h 1104223"/>
              <a:gd name="connsiteX123" fmla="*/ 45720 w 916106"/>
              <a:gd name="connsiteY123" fmla="*/ 728529 h 1104223"/>
              <a:gd name="connsiteX124" fmla="*/ 22860 w 916106"/>
              <a:gd name="connsiteY124" fmla="*/ 751389 h 1104223"/>
              <a:gd name="connsiteX125" fmla="*/ 199277 w 916106"/>
              <a:gd name="connsiteY125" fmla="*/ 751389 h 1104223"/>
              <a:gd name="connsiteX126" fmla="*/ 176417 w 916106"/>
              <a:gd name="connsiteY126" fmla="*/ 728529 h 1104223"/>
              <a:gd name="connsiteX127" fmla="*/ 199277 w 916106"/>
              <a:gd name="connsiteY127" fmla="*/ 705669 h 1104223"/>
              <a:gd name="connsiteX128" fmla="*/ 222137 w 916106"/>
              <a:gd name="connsiteY128" fmla="*/ 728529 h 1104223"/>
              <a:gd name="connsiteX129" fmla="*/ 199277 w 916106"/>
              <a:gd name="connsiteY129" fmla="*/ 751389 h 1104223"/>
              <a:gd name="connsiteX130" fmla="*/ 369844 w 916106"/>
              <a:gd name="connsiteY130" fmla="*/ 751389 h 1104223"/>
              <a:gd name="connsiteX131" fmla="*/ 346984 w 916106"/>
              <a:gd name="connsiteY131" fmla="*/ 728529 h 1104223"/>
              <a:gd name="connsiteX132" fmla="*/ 369844 w 916106"/>
              <a:gd name="connsiteY132" fmla="*/ 705669 h 1104223"/>
              <a:gd name="connsiteX133" fmla="*/ 392704 w 916106"/>
              <a:gd name="connsiteY133" fmla="*/ 728529 h 1104223"/>
              <a:gd name="connsiteX134" fmla="*/ 369844 w 916106"/>
              <a:gd name="connsiteY134" fmla="*/ 751389 h 1104223"/>
              <a:gd name="connsiteX135" fmla="*/ 540412 w 916106"/>
              <a:gd name="connsiteY135" fmla="*/ 751389 h 1104223"/>
              <a:gd name="connsiteX136" fmla="*/ 517552 w 916106"/>
              <a:gd name="connsiteY136" fmla="*/ 728529 h 1104223"/>
              <a:gd name="connsiteX137" fmla="*/ 540412 w 916106"/>
              <a:gd name="connsiteY137" fmla="*/ 705669 h 1104223"/>
              <a:gd name="connsiteX138" fmla="*/ 563272 w 916106"/>
              <a:gd name="connsiteY138" fmla="*/ 728529 h 1104223"/>
              <a:gd name="connsiteX139" fmla="*/ 540412 w 916106"/>
              <a:gd name="connsiteY139" fmla="*/ 751389 h 1104223"/>
              <a:gd name="connsiteX140" fmla="*/ 716829 w 916106"/>
              <a:gd name="connsiteY140" fmla="*/ 751389 h 1104223"/>
              <a:gd name="connsiteX141" fmla="*/ 693969 w 916106"/>
              <a:gd name="connsiteY141" fmla="*/ 728529 h 1104223"/>
              <a:gd name="connsiteX142" fmla="*/ 716829 w 916106"/>
              <a:gd name="connsiteY142" fmla="*/ 705669 h 1104223"/>
              <a:gd name="connsiteX143" fmla="*/ 739689 w 916106"/>
              <a:gd name="connsiteY143" fmla="*/ 728529 h 1104223"/>
              <a:gd name="connsiteX144" fmla="*/ 716829 w 916106"/>
              <a:gd name="connsiteY144" fmla="*/ 751389 h 1104223"/>
              <a:gd name="connsiteX145" fmla="*/ 893246 w 916106"/>
              <a:gd name="connsiteY145" fmla="*/ 751389 h 1104223"/>
              <a:gd name="connsiteX146" fmla="*/ 870386 w 916106"/>
              <a:gd name="connsiteY146" fmla="*/ 728529 h 1104223"/>
              <a:gd name="connsiteX147" fmla="*/ 893246 w 916106"/>
              <a:gd name="connsiteY147" fmla="*/ 705669 h 1104223"/>
              <a:gd name="connsiteX148" fmla="*/ 916106 w 916106"/>
              <a:gd name="connsiteY148" fmla="*/ 728529 h 1104223"/>
              <a:gd name="connsiteX149" fmla="*/ 893246 w 916106"/>
              <a:gd name="connsiteY149" fmla="*/ 751389 h 1104223"/>
              <a:gd name="connsiteX150" fmla="*/ 22860 w 916106"/>
              <a:gd name="connsiteY150" fmla="*/ 927806 h 1104223"/>
              <a:gd name="connsiteX151" fmla="*/ 0 w 916106"/>
              <a:gd name="connsiteY151" fmla="*/ 904946 h 1104223"/>
              <a:gd name="connsiteX152" fmla="*/ 22860 w 916106"/>
              <a:gd name="connsiteY152" fmla="*/ 882086 h 1104223"/>
              <a:gd name="connsiteX153" fmla="*/ 45720 w 916106"/>
              <a:gd name="connsiteY153" fmla="*/ 904946 h 1104223"/>
              <a:gd name="connsiteX154" fmla="*/ 22860 w 916106"/>
              <a:gd name="connsiteY154" fmla="*/ 927806 h 1104223"/>
              <a:gd name="connsiteX155" fmla="*/ 199277 w 916106"/>
              <a:gd name="connsiteY155" fmla="*/ 927806 h 1104223"/>
              <a:gd name="connsiteX156" fmla="*/ 176417 w 916106"/>
              <a:gd name="connsiteY156" fmla="*/ 904946 h 1104223"/>
              <a:gd name="connsiteX157" fmla="*/ 199277 w 916106"/>
              <a:gd name="connsiteY157" fmla="*/ 882086 h 1104223"/>
              <a:gd name="connsiteX158" fmla="*/ 222137 w 916106"/>
              <a:gd name="connsiteY158" fmla="*/ 904946 h 1104223"/>
              <a:gd name="connsiteX159" fmla="*/ 199277 w 916106"/>
              <a:gd name="connsiteY159" fmla="*/ 927806 h 1104223"/>
              <a:gd name="connsiteX160" fmla="*/ 369844 w 916106"/>
              <a:gd name="connsiteY160" fmla="*/ 927806 h 1104223"/>
              <a:gd name="connsiteX161" fmla="*/ 346984 w 916106"/>
              <a:gd name="connsiteY161" fmla="*/ 904946 h 1104223"/>
              <a:gd name="connsiteX162" fmla="*/ 369844 w 916106"/>
              <a:gd name="connsiteY162" fmla="*/ 882086 h 1104223"/>
              <a:gd name="connsiteX163" fmla="*/ 392704 w 916106"/>
              <a:gd name="connsiteY163" fmla="*/ 904946 h 1104223"/>
              <a:gd name="connsiteX164" fmla="*/ 369844 w 916106"/>
              <a:gd name="connsiteY164" fmla="*/ 927806 h 1104223"/>
              <a:gd name="connsiteX165" fmla="*/ 540412 w 916106"/>
              <a:gd name="connsiteY165" fmla="*/ 927806 h 1104223"/>
              <a:gd name="connsiteX166" fmla="*/ 517552 w 916106"/>
              <a:gd name="connsiteY166" fmla="*/ 904946 h 1104223"/>
              <a:gd name="connsiteX167" fmla="*/ 540412 w 916106"/>
              <a:gd name="connsiteY167" fmla="*/ 882086 h 1104223"/>
              <a:gd name="connsiteX168" fmla="*/ 563272 w 916106"/>
              <a:gd name="connsiteY168" fmla="*/ 904946 h 1104223"/>
              <a:gd name="connsiteX169" fmla="*/ 540412 w 916106"/>
              <a:gd name="connsiteY169" fmla="*/ 927806 h 1104223"/>
              <a:gd name="connsiteX170" fmla="*/ 716829 w 916106"/>
              <a:gd name="connsiteY170" fmla="*/ 927806 h 1104223"/>
              <a:gd name="connsiteX171" fmla="*/ 693969 w 916106"/>
              <a:gd name="connsiteY171" fmla="*/ 904946 h 1104223"/>
              <a:gd name="connsiteX172" fmla="*/ 716829 w 916106"/>
              <a:gd name="connsiteY172" fmla="*/ 882086 h 1104223"/>
              <a:gd name="connsiteX173" fmla="*/ 739689 w 916106"/>
              <a:gd name="connsiteY173" fmla="*/ 904946 h 1104223"/>
              <a:gd name="connsiteX174" fmla="*/ 716829 w 916106"/>
              <a:gd name="connsiteY174" fmla="*/ 927806 h 1104223"/>
              <a:gd name="connsiteX175" fmla="*/ 893246 w 916106"/>
              <a:gd name="connsiteY175" fmla="*/ 927806 h 1104223"/>
              <a:gd name="connsiteX176" fmla="*/ 870386 w 916106"/>
              <a:gd name="connsiteY176" fmla="*/ 904946 h 1104223"/>
              <a:gd name="connsiteX177" fmla="*/ 893246 w 916106"/>
              <a:gd name="connsiteY177" fmla="*/ 882086 h 1104223"/>
              <a:gd name="connsiteX178" fmla="*/ 916106 w 916106"/>
              <a:gd name="connsiteY178" fmla="*/ 904946 h 1104223"/>
              <a:gd name="connsiteX179" fmla="*/ 893246 w 916106"/>
              <a:gd name="connsiteY179" fmla="*/ 927806 h 1104223"/>
              <a:gd name="connsiteX180" fmla="*/ 22860 w 916106"/>
              <a:gd name="connsiteY180" fmla="*/ 1104223 h 1104223"/>
              <a:gd name="connsiteX181" fmla="*/ 0 w 916106"/>
              <a:gd name="connsiteY181" fmla="*/ 1081363 h 1104223"/>
              <a:gd name="connsiteX182" fmla="*/ 22860 w 916106"/>
              <a:gd name="connsiteY182" fmla="*/ 1058503 h 1104223"/>
              <a:gd name="connsiteX183" fmla="*/ 45720 w 916106"/>
              <a:gd name="connsiteY183" fmla="*/ 1081363 h 1104223"/>
              <a:gd name="connsiteX184" fmla="*/ 22860 w 916106"/>
              <a:gd name="connsiteY184" fmla="*/ 1104223 h 1104223"/>
              <a:gd name="connsiteX185" fmla="*/ 199277 w 916106"/>
              <a:gd name="connsiteY185" fmla="*/ 1104223 h 1104223"/>
              <a:gd name="connsiteX186" fmla="*/ 176417 w 916106"/>
              <a:gd name="connsiteY186" fmla="*/ 1081363 h 1104223"/>
              <a:gd name="connsiteX187" fmla="*/ 199277 w 916106"/>
              <a:gd name="connsiteY187" fmla="*/ 1058503 h 1104223"/>
              <a:gd name="connsiteX188" fmla="*/ 222137 w 916106"/>
              <a:gd name="connsiteY188" fmla="*/ 1081363 h 1104223"/>
              <a:gd name="connsiteX189" fmla="*/ 199277 w 916106"/>
              <a:gd name="connsiteY189" fmla="*/ 1104223 h 1104223"/>
              <a:gd name="connsiteX190" fmla="*/ 369844 w 916106"/>
              <a:gd name="connsiteY190" fmla="*/ 1104223 h 1104223"/>
              <a:gd name="connsiteX191" fmla="*/ 346984 w 916106"/>
              <a:gd name="connsiteY191" fmla="*/ 1081363 h 1104223"/>
              <a:gd name="connsiteX192" fmla="*/ 369844 w 916106"/>
              <a:gd name="connsiteY192" fmla="*/ 1058503 h 1104223"/>
              <a:gd name="connsiteX193" fmla="*/ 392704 w 916106"/>
              <a:gd name="connsiteY193" fmla="*/ 1081363 h 1104223"/>
              <a:gd name="connsiteX194" fmla="*/ 369844 w 916106"/>
              <a:gd name="connsiteY194" fmla="*/ 1104223 h 1104223"/>
              <a:gd name="connsiteX195" fmla="*/ 540412 w 916106"/>
              <a:gd name="connsiteY195" fmla="*/ 1104223 h 1104223"/>
              <a:gd name="connsiteX196" fmla="*/ 517552 w 916106"/>
              <a:gd name="connsiteY196" fmla="*/ 1081363 h 1104223"/>
              <a:gd name="connsiteX197" fmla="*/ 540412 w 916106"/>
              <a:gd name="connsiteY197" fmla="*/ 1058503 h 1104223"/>
              <a:gd name="connsiteX198" fmla="*/ 563272 w 916106"/>
              <a:gd name="connsiteY198" fmla="*/ 1081363 h 1104223"/>
              <a:gd name="connsiteX199" fmla="*/ 540412 w 916106"/>
              <a:gd name="connsiteY199" fmla="*/ 1104223 h 1104223"/>
              <a:gd name="connsiteX200" fmla="*/ 716829 w 916106"/>
              <a:gd name="connsiteY200" fmla="*/ 1104223 h 1104223"/>
              <a:gd name="connsiteX201" fmla="*/ 693969 w 916106"/>
              <a:gd name="connsiteY201" fmla="*/ 1081363 h 1104223"/>
              <a:gd name="connsiteX202" fmla="*/ 716829 w 916106"/>
              <a:gd name="connsiteY202" fmla="*/ 1058503 h 1104223"/>
              <a:gd name="connsiteX203" fmla="*/ 739689 w 916106"/>
              <a:gd name="connsiteY203" fmla="*/ 1081363 h 1104223"/>
              <a:gd name="connsiteX204" fmla="*/ 716829 w 916106"/>
              <a:gd name="connsiteY204" fmla="*/ 1104223 h 1104223"/>
              <a:gd name="connsiteX205" fmla="*/ 893246 w 916106"/>
              <a:gd name="connsiteY205" fmla="*/ 1104223 h 1104223"/>
              <a:gd name="connsiteX206" fmla="*/ 870386 w 916106"/>
              <a:gd name="connsiteY206" fmla="*/ 1081363 h 1104223"/>
              <a:gd name="connsiteX207" fmla="*/ 893246 w 916106"/>
              <a:gd name="connsiteY207" fmla="*/ 1058503 h 1104223"/>
              <a:gd name="connsiteX208" fmla="*/ 916106 w 916106"/>
              <a:gd name="connsiteY208" fmla="*/ 1081363 h 1104223"/>
              <a:gd name="connsiteX209" fmla="*/ 893246 w 916106"/>
              <a:gd name="connsiteY209" fmla="*/ 1104223 h 110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916106" h="1104223">
                <a:moveTo>
                  <a:pt x="22860" y="45720"/>
                </a:move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lose/>
                <a:moveTo>
                  <a:pt x="199277" y="45720"/>
                </a:moveTo>
                <a:cubicBezTo>
                  <a:pt x="186652" y="45720"/>
                  <a:pt x="176417" y="35485"/>
                  <a:pt x="176417" y="22860"/>
                </a:cubicBezTo>
                <a:cubicBezTo>
                  <a:pt x="176417" y="10235"/>
                  <a:pt x="186652" y="0"/>
                  <a:pt x="199277" y="0"/>
                </a:cubicBezTo>
                <a:cubicBezTo>
                  <a:pt x="211902" y="0"/>
                  <a:pt x="222137" y="10235"/>
                  <a:pt x="222137" y="22860"/>
                </a:cubicBezTo>
                <a:cubicBezTo>
                  <a:pt x="222137" y="35485"/>
                  <a:pt x="211902" y="45720"/>
                  <a:pt x="199277" y="45720"/>
                </a:cubicBezTo>
                <a:close/>
                <a:moveTo>
                  <a:pt x="369844" y="45720"/>
                </a:moveTo>
                <a:cubicBezTo>
                  <a:pt x="357219" y="45720"/>
                  <a:pt x="346984" y="35485"/>
                  <a:pt x="346984" y="22860"/>
                </a:cubicBezTo>
                <a:cubicBezTo>
                  <a:pt x="346984" y="10235"/>
                  <a:pt x="357219" y="0"/>
                  <a:pt x="369844" y="0"/>
                </a:cubicBezTo>
                <a:cubicBezTo>
                  <a:pt x="382469" y="0"/>
                  <a:pt x="392704" y="10235"/>
                  <a:pt x="392704" y="22860"/>
                </a:cubicBezTo>
                <a:cubicBezTo>
                  <a:pt x="392704" y="35485"/>
                  <a:pt x="382469" y="45720"/>
                  <a:pt x="369844" y="45720"/>
                </a:cubicBezTo>
                <a:close/>
                <a:moveTo>
                  <a:pt x="540412" y="45720"/>
                </a:moveTo>
                <a:cubicBezTo>
                  <a:pt x="527787" y="45720"/>
                  <a:pt x="517552" y="35485"/>
                  <a:pt x="517552" y="22860"/>
                </a:cubicBezTo>
                <a:cubicBezTo>
                  <a:pt x="517552" y="10235"/>
                  <a:pt x="527787" y="0"/>
                  <a:pt x="540412" y="0"/>
                </a:cubicBezTo>
                <a:cubicBezTo>
                  <a:pt x="553037" y="0"/>
                  <a:pt x="563272" y="10235"/>
                  <a:pt x="563272" y="22860"/>
                </a:cubicBezTo>
                <a:cubicBezTo>
                  <a:pt x="563272" y="35485"/>
                  <a:pt x="553037" y="45720"/>
                  <a:pt x="540412" y="45720"/>
                </a:cubicBezTo>
                <a:close/>
                <a:moveTo>
                  <a:pt x="716829" y="45720"/>
                </a:moveTo>
                <a:cubicBezTo>
                  <a:pt x="704204" y="45720"/>
                  <a:pt x="693969" y="35485"/>
                  <a:pt x="693969" y="22860"/>
                </a:cubicBezTo>
                <a:cubicBezTo>
                  <a:pt x="693969" y="10235"/>
                  <a:pt x="704204" y="0"/>
                  <a:pt x="716829" y="0"/>
                </a:cubicBezTo>
                <a:cubicBezTo>
                  <a:pt x="729454" y="0"/>
                  <a:pt x="739689" y="10235"/>
                  <a:pt x="739689" y="22860"/>
                </a:cubicBezTo>
                <a:cubicBezTo>
                  <a:pt x="739689" y="35485"/>
                  <a:pt x="729454" y="45720"/>
                  <a:pt x="716829" y="45720"/>
                </a:cubicBezTo>
                <a:close/>
                <a:moveTo>
                  <a:pt x="893246" y="45720"/>
                </a:moveTo>
                <a:cubicBezTo>
                  <a:pt x="880621" y="45720"/>
                  <a:pt x="870386" y="35485"/>
                  <a:pt x="870386" y="22860"/>
                </a:cubicBezTo>
                <a:cubicBezTo>
                  <a:pt x="870386" y="10235"/>
                  <a:pt x="880621" y="0"/>
                  <a:pt x="893246" y="0"/>
                </a:cubicBezTo>
                <a:cubicBezTo>
                  <a:pt x="905871" y="0"/>
                  <a:pt x="916106" y="10235"/>
                  <a:pt x="916106" y="22860"/>
                </a:cubicBezTo>
                <a:cubicBezTo>
                  <a:pt x="916106" y="35485"/>
                  <a:pt x="905871" y="45720"/>
                  <a:pt x="893246" y="45720"/>
                </a:cubicBezTo>
                <a:close/>
                <a:moveTo>
                  <a:pt x="22860" y="222137"/>
                </a:moveTo>
                <a:cubicBezTo>
                  <a:pt x="10235" y="222137"/>
                  <a:pt x="0" y="211902"/>
                  <a:pt x="0" y="199277"/>
                </a:cubicBezTo>
                <a:cubicBezTo>
                  <a:pt x="0" y="186652"/>
                  <a:pt x="10235" y="176417"/>
                  <a:pt x="22860" y="176417"/>
                </a:cubicBezTo>
                <a:cubicBezTo>
                  <a:pt x="35485" y="176417"/>
                  <a:pt x="45720" y="186652"/>
                  <a:pt x="45720" y="199277"/>
                </a:cubicBezTo>
                <a:cubicBezTo>
                  <a:pt x="45720" y="211902"/>
                  <a:pt x="35485" y="222137"/>
                  <a:pt x="22860" y="222137"/>
                </a:cubicBezTo>
                <a:close/>
                <a:moveTo>
                  <a:pt x="199277" y="222137"/>
                </a:moveTo>
                <a:cubicBezTo>
                  <a:pt x="186652" y="222137"/>
                  <a:pt x="176417" y="211902"/>
                  <a:pt x="176417" y="199277"/>
                </a:cubicBezTo>
                <a:cubicBezTo>
                  <a:pt x="176417" y="186652"/>
                  <a:pt x="186652" y="176417"/>
                  <a:pt x="199277" y="176417"/>
                </a:cubicBezTo>
                <a:cubicBezTo>
                  <a:pt x="211902" y="176417"/>
                  <a:pt x="222137" y="186652"/>
                  <a:pt x="222137" y="199277"/>
                </a:cubicBezTo>
                <a:cubicBezTo>
                  <a:pt x="222137" y="211902"/>
                  <a:pt x="211902" y="222137"/>
                  <a:pt x="199277" y="222137"/>
                </a:cubicBezTo>
                <a:close/>
                <a:moveTo>
                  <a:pt x="369844" y="222137"/>
                </a:moveTo>
                <a:cubicBezTo>
                  <a:pt x="357219" y="222137"/>
                  <a:pt x="346984" y="211902"/>
                  <a:pt x="346984" y="199277"/>
                </a:cubicBezTo>
                <a:cubicBezTo>
                  <a:pt x="346984" y="186652"/>
                  <a:pt x="357219" y="176417"/>
                  <a:pt x="369844" y="176417"/>
                </a:cubicBezTo>
                <a:cubicBezTo>
                  <a:pt x="382469" y="176417"/>
                  <a:pt x="392704" y="186652"/>
                  <a:pt x="392704" y="199277"/>
                </a:cubicBezTo>
                <a:cubicBezTo>
                  <a:pt x="392704" y="211902"/>
                  <a:pt x="382469" y="222137"/>
                  <a:pt x="369844" y="222137"/>
                </a:cubicBezTo>
                <a:close/>
                <a:moveTo>
                  <a:pt x="540412" y="222137"/>
                </a:moveTo>
                <a:cubicBezTo>
                  <a:pt x="527787" y="222137"/>
                  <a:pt x="517552" y="211902"/>
                  <a:pt x="517552" y="199277"/>
                </a:cubicBezTo>
                <a:cubicBezTo>
                  <a:pt x="517552" y="186652"/>
                  <a:pt x="527787" y="176417"/>
                  <a:pt x="540412" y="176417"/>
                </a:cubicBezTo>
                <a:cubicBezTo>
                  <a:pt x="553037" y="176417"/>
                  <a:pt x="563272" y="186652"/>
                  <a:pt x="563272" y="199277"/>
                </a:cubicBezTo>
                <a:cubicBezTo>
                  <a:pt x="563272" y="211902"/>
                  <a:pt x="553037" y="222137"/>
                  <a:pt x="540412" y="222137"/>
                </a:cubicBezTo>
                <a:close/>
                <a:moveTo>
                  <a:pt x="716829" y="222137"/>
                </a:moveTo>
                <a:cubicBezTo>
                  <a:pt x="704204" y="222137"/>
                  <a:pt x="693969" y="211902"/>
                  <a:pt x="693969" y="199277"/>
                </a:cubicBezTo>
                <a:cubicBezTo>
                  <a:pt x="693969" y="186652"/>
                  <a:pt x="704204" y="176417"/>
                  <a:pt x="716829" y="176417"/>
                </a:cubicBezTo>
                <a:cubicBezTo>
                  <a:pt x="729454" y="176417"/>
                  <a:pt x="739689" y="186652"/>
                  <a:pt x="739689" y="199277"/>
                </a:cubicBezTo>
                <a:cubicBezTo>
                  <a:pt x="739689" y="211902"/>
                  <a:pt x="729454" y="222137"/>
                  <a:pt x="716829" y="222137"/>
                </a:cubicBezTo>
                <a:close/>
                <a:moveTo>
                  <a:pt x="893246" y="222137"/>
                </a:moveTo>
                <a:cubicBezTo>
                  <a:pt x="880621" y="222137"/>
                  <a:pt x="870386" y="211902"/>
                  <a:pt x="870386" y="199277"/>
                </a:cubicBezTo>
                <a:cubicBezTo>
                  <a:pt x="870386" y="186652"/>
                  <a:pt x="880621" y="176417"/>
                  <a:pt x="893246" y="176417"/>
                </a:cubicBezTo>
                <a:cubicBezTo>
                  <a:pt x="905871" y="176417"/>
                  <a:pt x="916106" y="186652"/>
                  <a:pt x="916106" y="199277"/>
                </a:cubicBezTo>
                <a:cubicBezTo>
                  <a:pt x="916106" y="211902"/>
                  <a:pt x="905871" y="222137"/>
                  <a:pt x="893246" y="222137"/>
                </a:cubicBezTo>
                <a:close/>
                <a:moveTo>
                  <a:pt x="22860" y="398554"/>
                </a:moveTo>
                <a:cubicBezTo>
                  <a:pt x="10235" y="398554"/>
                  <a:pt x="0" y="388319"/>
                  <a:pt x="0" y="375694"/>
                </a:cubicBezTo>
                <a:cubicBezTo>
                  <a:pt x="0" y="363069"/>
                  <a:pt x="10235" y="352834"/>
                  <a:pt x="22860" y="352834"/>
                </a:cubicBezTo>
                <a:cubicBezTo>
                  <a:pt x="35485" y="352834"/>
                  <a:pt x="45720" y="363069"/>
                  <a:pt x="45720" y="375694"/>
                </a:cubicBezTo>
                <a:cubicBezTo>
                  <a:pt x="45720" y="388319"/>
                  <a:pt x="35485" y="398554"/>
                  <a:pt x="22860" y="398554"/>
                </a:cubicBezTo>
                <a:close/>
                <a:moveTo>
                  <a:pt x="199277" y="398554"/>
                </a:moveTo>
                <a:cubicBezTo>
                  <a:pt x="186652" y="398554"/>
                  <a:pt x="176417" y="388319"/>
                  <a:pt x="176417" y="375694"/>
                </a:cubicBezTo>
                <a:cubicBezTo>
                  <a:pt x="176417" y="363069"/>
                  <a:pt x="186652" y="352834"/>
                  <a:pt x="199277" y="352834"/>
                </a:cubicBezTo>
                <a:cubicBezTo>
                  <a:pt x="211902" y="352834"/>
                  <a:pt x="222137" y="363069"/>
                  <a:pt x="222137" y="375694"/>
                </a:cubicBezTo>
                <a:cubicBezTo>
                  <a:pt x="222137" y="388319"/>
                  <a:pt x="211902" y="398554"/>
                  <a:pt x="199277" y="398554"/>
                </a:cubicBezTo>
                <a:close/>
                <a:moveTo>
                  <a:pt x="369844" y="398554"/>
                </a:moveTo>
                <a:cubicBezTo>
                  <a:pt x="357219" y="398554"/>
                  <a:pt x="346984" y="388319"/>
                  <a:pt x="346984" y="375694"/>
                </a:cubicBezTo>
                <a:cubicBezTo>
                  <a:pt x="346984" y="363069"/>
                  <a:pt x="357219" y="352834"/>
                  <a:pt x="369844" y="352834"/>
                </a:cubicBezTo>
                <a:cubicBezTo>
                  <a:pt x="382469" y="352834"/>
                  <a:pt x="392704" y="363069"/>
                  <a:pt x="392704" y="375694"/>
                </a:cubicBezTo>
                <a:cubicBezTo>
                  <a:pt x="392704" y="388319"/>
                  <a:pt x="382469" y="398554"/>
                  <a:pt x="369844" y="398554"/>
                </a:cubicBezTo>
                <a:close/>
                <a:moveTo>
                  <a:pt x="540412" y="398554"/>
                </a:moveTo>
                <a:cubicBezTo>
                  <a:pt x="527787" y="398554"/>
                  <a:pt x="517552" y="388319"/>
                  <a:pt x="517552" y="375694"/>
                </a:cubicBezTo>
                <a:cubicBezTo>
                  <a:pt x="517552" y="363069"/>
                  <a:pt x="527787" y="352834"/>
                  <a:pt x="540412" y="352834"/>
                </a:cubicBezTo>
                <a:cubicBezTo>
                  <a:pt x="553037" y="352834"/>
                  <a:pt x="563272" y="363069"/>
                  <a:pt x="563272" y="375694"/>
                </a:cubicBezTo>
                <a:cubicBezTo>
                  <a:pt x="563272" y="388319"/>
                  <a:pt x="553037" y="398554"/>
                  <a:pt x="540412" y="398554"/>
                </a:cubicBezTo>
                <a:close/>
                <a:moveTo>
                  <a:pt x="716829" y="398554"/>
                </a:moveTo>
                <a:cubicBezTo>
                  <a:pt x="704204" y="398554"/>
                  <a:pt x="693969" y="388319"/>
                  <a:pt x="693969" y="375694"/>
                </a:cubicBezTo>
                <a:cubicBezTo>
                  <a:pt x="693969" y="363069"/>
                  <a:pt x="704204" y="352834"/>
                  <a:pt x="716829" y="352834"/>
                </a:cubicBezTo>
                <a:cubicBezTo>
                  <a:pt x="729454" y="352834"/>
                  <a:pt x="739689" y="363069"/>
                  <a:pt x="739689" y="375694"/>
                </a:cubicBezTo>
                <a:cubicBezTo>
                  <a:pt x="739689" y="388319"/>
                  <a:pt x="729454" y="398554"/>
                  <a:pt x="716829" y="398554"/>
                </a:cubicBezTo>
                <a:close/>
                <a:moveTo>
                  <a:pt x="893246" y="398554"/>
                </a:moveTo>
                <a:cubicBezTo>
                  <a:pt x="880621" y="398554"/>
                  <a:pt x="870386" y="388319"/>
                  <a:pt x="870386" y="375694"/>
                </a:cubicBezTo>
                <a:cubicBezTo>
                  <a:pt x="870386" y="363069"/>
                  <a:pt x="880621" y="352834"/>
                  <a:pt x="893246" y="352834"/>
                </a:cubicBezTo>
                <a:cubicBezTo>
                  <a:pt x="905871" y="352834"/>
                  <a:pt x="916106" y="363069"/>
                  <a:pt x="916106" y="375694"/>
                </a:cubicBezTo>
                <a:cubicBezTo>
                  <a:pt x="916106" y="388319"/>
                  <a:pt x="905871" y="398554"/>
                  <a:pt x="893246" y="398554"/>
                </a:cubicBezTo>
                <a:close/>
                <a:moveTo>
                  <a:pt x="22860" y="574971"/>
                </a:moveTo>
                <a:cubicBezTo>
                  <a:pt x="10235" y="574971"/>
                  <a:pt x="0" y="564736"/>
                  <a:pt x="0" y="552111"/>
                </a:cubicBezTo>
                <a:cubicBezTo>
                  <a:pt x="0" y="539486"/>
                  <a:pt x="10235" y="529251"/>
                  <a:pt x="22860" y="529251"/>
                </a:cubicBezTo>
                <a:cubicBezTo>
                  <a:pt x="35485" y="529251"/>
                  <a:pt x="45720" y="539486"/>
                  <a:pt x="45720" y="552111"/>
                </a:cubicBezTo>
                <a:cubicBezTo>
                  <a:pt x="45720" y="564736"/>
                  <a:pt x="35485" y="574971"/>
                  <a:pt x="22860" y="574971"/>
                </a:cubicBezTo>
                <a:close/>
                <a:moveTo>
                  <a:pt x="199277" y="574971"/>
                </a:moveTo>
                <a:cubicBezTo>
                  <a:pt x="186652" y="574971"/>
                  <a:pt x="176417" y="564736"/>
                  <a:pt x="176417" y="552111"/>
                </a:cubicBezTo>
                <a:cubicBezTo>
                  <a:pt x="176417" y="539486"/>
                  <a:pt x="186652" y="529251"/>
                  <a:pt x="199277" y="529251"/>
                </a:cubicBezTo>
                <a:cubicBezTo>
                  <a:pt x="211902" y="529251"/>
                  <a:pt x="222137" y="539486"/>
                  <a:pt x="222137" y="552111"/>
                </a:cubicBezTo>
                <a:cubicBezTo>
                  <a:pt x="222137" y="564736"/>
                  <a:pt x="211902" y="574971"/>
                  <a:pt x="199277" y="574971"/>
                </a:cubicBezTo>
                <a:close/>
                <a:moveTo>
                  <a:pt x="369844" y="574971"/>
                </a:moveTo>
                <a:cubicBezTo>
                  <a:pt x="357219" y="574971"/>
                  <a:pt x="346984" y="564736"/>
                  <a:pt x="346984" y="552111"/>
                </a:cubicBezTo>
                <a:cubicBezTo>
                  <a:pt x="346984" y="539486"/>
                  <a:pt x="357219" y="529251"/>
                  <a:pt x="369844" y="529251"/>
                </a:cubicBezTo>
                <a:cubicBezTo>
                  <a:pt x="382469" y="529251"/>
                  <a:pt x="392704" y="539486"/>
                  <a:pt x="392704" y="552111"/>
                </a:cubicBezTo>
                <a:cubicBezTo>
                  <a:pt x="392704" y="564736"/>
                  <a:pt x="382469" y="574971"/>
                  <a:pt x="369844" y="574971"/>
                </a:cubicBezTo>
                <a:close/>
                <a:moveTo>
                  <a:pt x="540412" y="574971"/>
                </a:moveTo>
                <a:cubicBezTo>
                  <a:pt x="527787" y="574971"/>
                  <a:pt x="517552" y="564736"/>
                  <a:pt x="517552" y="552111"/>
                </a:cubicBezTo>
                <a:cubicBezTo>
                  <a:pt x="517552" y="539486"/>
                  <a:pt x="527787" y="529251"/>
                  <a:pt x="540412" y="529251"/>
                </a:cubicBezTo>
                <a:cubicBezTo>
                  <a:pt x="553037" y="529251"/>
                  <a:pt x="563272" y="539486"/>
                  <a:pt x="563272" y="552111"/>
                </a:cubicBezTo>
                <a:cubicBezTo>
                  <a:pt x="563272" y="564736"/>
                  <a:pt x="553037" y="574971"/>
                  <a:pt x="540412" y="574971"/>
                </a:cubicBezTo>
                <a:close/>
                <a:moveTo>
                  <a:pt x="716829" y="574971"/>
                </a:moveTo>
                <a:cubicBezTo>
                  <a:pt x="704204" y="574971"/>
                  <a:pt x="693969" y="564736"/>
                  <a:pt x="693969" y="552111"/>
                </a:cubicBezTo>
                <a:cubicBezTo>
                  <a:pt x="693969" y="539486"/>
                  <a:pt x="704204" y="529251"/>
                  <a:pt x="716829" y="529251"/>
                </a:cubicBezTo>
                <a:cubicBezTo>
                  <a:pt x="729454" y="529251"/>
                  <a:pt x="739689" y="539486"/>
                  <a:pt x="739689" y="552111"/>
                </a:cubicBezTo>
                <a:cubicBezTo>
                  <a:pt x="739689" y="564736"/>
                  <a:pt x="729454" y="574971"/>
                  <a:pt x="716829" y="574971"/>
                </a:cubicBezTo>
                <a:close/>
                <a:moveTo>
                  <a:pt x="893246" y="574971"/>
                </a:moveTo>
                <a:cubicBezTo>
                  <a:pt x="880621" y="574971"/>
                  <a:pt x="870386" y="564736"/>
                  <a:pt x="870386" y="552111"/>
                </a:cubicBezTo>
                <a:cubicBezTo>
                  <a:pt x="870386" y="539486"/>
                  <a:pt x="880621" y="529251"/>
                  <a:pt x="893246" y="529251"/>
                </a:cubicBezTo>
                <a:cubicBezTo>
                  <a:pt x="905871" y="529251"/>
                  <a:pt x="916106" y="539486"/>
                  <a:pt x="916106" y="552111"/>
                </a:cubicBezTo>
                <a:cubicBezTo>
                  <a:pt x="916106" y="564736"/>
                  <a:pt x="905871" y="574971"/>
                  <a:pt x="893246" y="574971"/>
                </a:cubicBezTo>
                <a:close/>
                <a:moveTo>
                  <a:pt x="22860" y="751389"/>
                </a:moveTo>
                <a:cubicBezTo>
                  <a:pt x="10235" y="751389"/>
                  <a:pt x="0" y="741154"/>
                  <a:pt x="0" y="728529"/>
                </a:cubicBezTo>
                <a:cubicBezTo>
                  <a:pt x="0" y="715904"/>
                  <a:pt x="10235" y="705669"/>
                  <a:pt x="22860" y="705669"/>
                </a:cubicBezTo>
                <a:cubicBezTo>
                  <a:pt x="35485" y="705669"/>
                  <a:pt x="45720" y="715904"/>
                  <a:pt x="45720" y="728529"/>
                </a:cubicBezTo>
                <a:cubicBezTo>
                  <a:pt x="45720" y="741154"/>
                  <a:pt x="35485" y="751389"/>
                  <a:pt x="22860" y="751389"/>
                </a:cubicBezTo>
                <a:close/>
                <a:moveTo>
                  <a:pt x="199277" y="751389"/>
                </a:moveTo>
                <a:cubicBezTo>
                  <a:pt x="186652" y="751389"/>
                  <a:pt x="176417" y="741154"/>
                  <a:pt x="176417" y="728529"/>
                </a:cubicBezTo>
                <a:cubicBezTo>
                  <a:pt x="176417" y="715904"/>
                  <a:pt x="186652" y="705669"/>
                  <a:pt x="199277" y="705669"/>
                </a:cubicBezTo>
                <a:cubicBezTo>
                  <a:pt x="211902" y="705669"/>
                  <a:pt x="222137" y="715904"/>
                  <a:pt x="222137" y="728529"/>
                </a:cubicBezTo>
                <a:cubicBezTo>
                  <a:pt x="222137" y="741154"/>
                  <a:pt x="211902" y="751389"/>
                  <a:pt x="199277" y="751389"/>
                </a:cubicBezTo>
                <a:close/>
                <a:moveTo>
                  <a:pt x="369844" y="751389"/>
                </a:moveTo>
                <a:cubicBezTo>
                  <a:pt x="357219" y="751389"/>
                  <a:pt x="346984" y="741154"/>
                  <a:pt x="346984" y="728529"/>
                </a:cubicBezTo>
                <a:cubicBezTo>
                  <a:pt x="346984" y="715904"/>
                  <a:pt x="357219" y="705669"/>
                  <a:pt x="369844" y="705669"/>
                </a:cubicBezTo>
                <a:cubicBezTo>
                  <a:pt x="382469" y="705669"/>
                  <a:pt x="392704" y="715904"/>
                  <a:pt x="392704" y="728529"/>
                </a:cubicBezTo>
                <a:cubicBezTo>
                  <a:pt x="392704" y="741154"/>
                  <a:pt x="382469" y="751389"/>
                  <a:pt x="369844" y="751389"/>
                </a:cubicBezTo>
                <a:close/>
                <a:moveTo>
                  <a:pt x="540412" y="751389"/>
                </a:moveTo>
                <a:cubicBezTo>
                  <a:pt x="527787" y="751389"/>
                  <a:pt x="517552" y="741154"/>
                  <a:pt x="517552" y="728529"/>
                </a:cubicBezTo>
                <a:cubicBezTo>
                  <a:pt x="517552" y="715904"/>
                  <a:pt x="527787" y="705669"/>
                  <a:pt x="540412" y="705669"/>
                </a:cubicBezTo>
                <a:cubicBezTo>
                  <a:pt x="553037" y="705669"/>
                  <a:pt x="563272" y="715904"/>
                  <a:pt x="563272" y="728529"/>
                </a:cubicBezTo>
                <a:cubicBezTo>
                  <a:pt x="563272" y="741154"/>
                  <a:pt x="553037" y="751389"/>
                  <a:pt x="540412" y="751389"/>
                </a:cubicBezTo>
                <a:close/>
                <a:moveTo>
                  <a:pt x="716829" y="751389"/>
                </a:moveTo>
                <a:cubicBezTo>
                  <a:pt x="704204" y="751389"/>
                  <a:pt x="693969" y="741154"/>
                  <a:pt x="693969" y="728529"/>
                </a:cubicBezTo>
                <a:cubicBezTo>
                  <a:pt x="693969" y="715904"/>
                  <a:pt x="704204" y="705669"/>
                  <a:pt x="716829" y="705669"/>
                </a:cubicBezTo>
                <a:cubicBezTo>
                  <a:pt x="729454" y="705669"/>
                  <a:pt x="739689" y="715904"/>
                  <a:pt x="739689" y="728529"/>
                </a:cubicBezTo>
                <a:cubicBezTo>
                  <a:pt x="739689" y="741154"/>
                  <a:pt x="729454" y="751389"/>
                  <a:pt x="716829" y="751389"/>
                </a:cubicBezTo>
                <a:close/>
                <a:moveTo>
                  <a:pt x="893246" y="751389"/>
                </a:moveTo>
                <a:cubicBezTo>
                  <a:pt x="880621" y="751389"/>
                  <a:pt x="870386" y="741154"/>
                  <a:pt x="870386" y="728529"/>
                </a:cubicBezTo>
                <a:cubicBezTo>
                  <a:pt x="870386" y="715904"/>
                  <a:pt x="880621" y="705669"/>
                  <a:pt x="893246" y="705669"/>
                </a:cubicBezTo>
                <a:cubicBezTo>
                  <a:pt x="905871" y="705669"/>
                  <a:pt x="916106" y="715904"/>
                  <a:pt x="916106" y="728529"/>
                </a:cubicBezTo>
                <a:cubicBezTo>
                  <a:pt x="916106" y="741154"/>
                  <a:pt x="905871" y="751389"/>
                  <a:pt x="893246" y="751389"/>
                </a:cubicBezTo>
                <a:close/>
                <a:moveTo>
                  <a:pt x="22860" y="927806"/>
                </a:moveTo>
                <a:cubicBezTo>
                  <a:pt x="10235" y="927806"/>
                  <a:pt x="0" y="917571"/>
                  <a:pt x="0" y="904946"/>
                </a:cubicBezTo>
                <a:cubicBezTo>
                  <a:pt x="0" y="892321"/>
                  <a:pt x="10235" y="882086"/>
                  <a:pt x="22860" y="882086"/>
                </a:cubicBezTo>
                <a:cubicBezTo>
                  <a:pt x="35485" y="882086"/>
                  <a:pt x="45720" y="892321"/>
                  <a:pt x="45720" y="904946"/>
                </a:cubicBezTo>
                <a:cubicBezTo>
                  <a:pt x="45720" y="917571"/>
                  <a:pt x="35485" y="927806"/>
                  <a:pt x="22860" y="927806"/>
                </a:cubicBezTo>
                <a:close/>
                <a:moveTo>
                  <a:pt x="199277" y="927806"/>
                </a:moveTo>
                <a:cubicBezTo>
                  <a:pt x="186652" y="927806"/>
                  <a:pt x="176417" y="917571"/>
                  <a:pt x="176417" y="904946"/>
                </a:cubicBezTo>
                <a:cubicBezTo>
                  <a:pt x="176417" y="892321"/>
                  <a:pt x="186652" y="882086"/>
                  <a:pt x="199277" y="882086"/>
                </a:cubicBezTo>
                <a:cubicBezTo>
                  <a:pt x="211902" y="882086"/>
                  <a:pt x="222137" y="892321"/>
                  <a:pt x="222137" y="904946"/>
                </a:cubicBezTo>
                <a:cubicBezTo>
                  <a:pt x="222137" y="917571"/>
                  <a:pt x="211902" y="927806"/>
                  <a:pt x="199277" y="927806"/>
                </a:cubicBezTo>
                <a:close/>
                <a:moveTo>
                  <a:pt x="369844" y="927806"/>
                </a:moveTo>
                <a:cubicBezTo>
                  <a:pt x="357219" y="927806"/>
                  <a:pt x="346984" y="917571"/>
                  <a:pt x="346984" y="904946"/>
                </a:cubicBezTo>
                <a:cubicBezTo>
                  <a:pt x="346984" y="892321"/>
                  <a:pt x="357219" y="882086"/>
                  <a:pt x="369844" y="882086"/>
                </a:cubicBezTo>
                <a:cubicBezTo>
                  <a:pt x="382469" y="882086"/>
                  <a:pt x="392704" y="892321"/>
                  <a:pt x="392704" y="904946"/>
                </a:cubicBezTo>
                <a:cubicBezTo>
                  <a:pt x="392704" y="917571"/>
                  <a:pt x="382469" y="927806"/>
                  <a:pt x="369844" y="927806"/>
                </a:cubicBezTo>
                <a:close/>
                <a:moveTo>
                  <a:pt x="540412" y="927806"/>
                </a:moveTo>
                <a:cubicBezTo>
                  <a:pt x="527787" y="927806"/>
                  <a:pt x="517552" y="917571"/>
                  <a:pt x="517552" y="904946"/>
                </a:cubicBezTo>
                <a:cubicBezTo>
                  <a:pt x="517552" y="892321"/>
                  <a:pt x="527787" y="882086"/>
                  <a:pt x="540412" y="882086"/>
                </a:cubicBezTo>
                <a:cubicBezTo>
                  <a:pt x="553037" y="882086"/>
                  <a:pt x="563272" y="892321"/>
                  <a:pt x="563272" y="904946"/>
                </a:cubicBezTo>
                <a:cubicBezTo>
                  <a:pt x="563272" y="917571"/>
                  <a:pt x="553037" y="927806"/>
                  <a:pt x="540412" y="927806"/>
                </a:cubicBezTo>
                <a:close/>
                <a:moveTo>
                  <a:pt x="716829" y="927806"/>
                </a:moveTo>
                <a:cubicBezTo>
                  <a:pt x="704204" y="927806"/>
                  <a:pt x="693969" y="917571"/>
                  <a:pt x="693969" y="904946"/>
                </a:cubicBezTo>
                <a:cubicBezTo>
                  <a:pt x="693969" y="892321"/>
                  <a:pt x="704204" y="882086"/>
                  <a:pt x="716829" y="882086"/>
                </a:cubicBezTo>
                <a:cubicBezTo>
                  <a:pt x="729454" y="882086"/>
                  <a:pt x="739689" y="892321"/>
                  <a:pt x="739689" y="904946"/>
                </a:cubicBezTo>
                <a:cubicBezTo>
                  <a:pt x="739689" y="917571"/>
                  <a:pt x="729454" y="927806"/>
                  <a:pt x="716829" y="927806"/>
                </a:cubicBezTo>
                <a:close/>
                <a:moveTo>
                  <a:pt x="893246" y="927806"/>
                </a:moveTo>
                <a:cubicBezTo>
                  <a:pt x="880621" y="927806"/>
                  <a:pt x="870386" y="917571"/>
                  <a:pt x="870386" y="904946"/>
                </a:cubicBezTo>
                <a:cubicBezTo>
                  <a:pt x="870386" y="892321"/>
                  <a:pt x="880621" y="882086"/>
                  <a:pt x="893246" y="882086"/>
                </a:cubicBezTo>
                <a:cubicBezTo>
                  <a:pt x="905871" y="882086"/>
                  <a:pt x="916106" y="892321"/>
                  <a:pt x="916106" y="904946"/>
                </a:cubicBezTo>
                <a:cubicBezTo>
                  <a:pt x="916106" y="917571"/>
                  <a:pt x="905871" y="927806"/>
                  <a:pt x="893246" y="927806"/>
                </a:cubicBezTo>
                <a:close/>
                <a:moveTo>
                  <a:pt x="22860" y="1104223"/>
                </a:moveTo>
                <a:cubicBezTo>
                  <a:pt x="10235" y="1104223"/>
                  <a:pt x="0" y="1093988"/>
                  <a:pt x="0" y="1081363"/>
                </a:cubicBezTo>
                <a:cubicBezTo>
                  <a:pt x="0" y="1068738"/>
                  <a:pt x="10235" y="1058503"/>
                  <a:pt x="22860" y="1058503"/>
                </a:cubicBezTo>
                <a:cubicBezTo>
                  <a:pt x="35485" y="1058503"/>
                  <a:pt x="45720" y="1068738"/>
                  <a:pt x="45720" y="1081363"/>
                </a:cubicBezTo>
                <a:cubicBezTo>
                  <a:pt x="45720" y="1093988"/>
                  <a:pt x="35485" y="1104223"/>
                  <a:pt x="22860" y="1104223"/>
                </a:cubicBezTo>
                <a:close/>
                <a:moveTo>
                  <a:pt x="199277" y="1104223"/>
                </a:moveTo>
                <a:cubicBezTo>
                  <a:pt x="186652" y="1104223"/>
                  <a:pt x="176417" y="1093988"/>
                  <a:pt x="176417" y="1081363"/>
                </a:cubicBezTo>
                <a:cubicBezTo>
                  <a:pt x="176417" y="1068738"/>
                  <a:pt x="186652" y="1058503"/>
                  <a:pt x="199277" y="1058503"/>
                </a:cubicBezTo>
                <a:cubicBezTo>
                  <a:pt x="211902" y="1058503"/>
                  <a:pt x="222137" y="1068738"/>
                  <a:pt x="222137" y="1081363"/>
                </a:cubicBezTo>
                <a:cubicBezTo>
                  <a:pt x="222137" y="1093988"/>
                  <a:pt x="211902" y="1104223"/>
                  <a:pt x="199277" y="1104223"/>
                </a:cubicBezTo>
                <a:close/>
                <a:moveTo>
                  <a:pt x="369844" y="1104223"/>
                </a:moveTo>
                <a:cubicBezTo>
                  <a:pt x="357219" y="1104223"/>
                  <a:pt x="346984" y="1093988"/>
                  <a:pt x="346984" y="1081363"/>
                </a:cubicBezTo>
                <a:cubicBezTo>
                  <a:pt x="346984" y="1068738"/>
                  <a:pt x="357219" y="1058503"/>
                  <a:pt x="369844" y="1058503"/>
                </a:cubicBezTo>
                <a:cubicBezTo>
                  <a:pt x="382469" y="1058503"/>
                  <a:pt x="392704" y="1068738"/>
                  <a:pt x="392704" y="1081363"/>
                </a:cubicBezTo>
                <a:cubicBezTo>
                  <a:pt x="392704" y="1093988"/>
                  <a:pt x="382469" y="1104223"/>
                  <a:pt x="369844" y="1104223"/>
                </a:cubicBezTo>
                <a:close/>
                <a:moveTo>
                  <a:pt x="540412" y="1104223"/>
                </a:moveTo>
                <a:cubicBezTo>
                  <a:pt x="527787" y="1104223"/>
                  <a:pt x="517552" y="1093988"/>
                  <a:pt x="517552" y="1081363"/>
                </a:cubicBezTo>
                <a:cubicBezTo>
                  <a:pt x="517552" y="1068738"/>
                  <a:pt x="527787" y="1058503"/>
                  <a:pt x="540412" y="1058503"/>
                </a:cubicBezTo>
                <a:cubicBezTo>
                  <a:pt x="553037" y="1058503"/>
                  <a:pt x="563272" y="1068738"/>
                  <a:pt x="563272" y="1081363"/>
                </a:cubicBezTo>
                <a:cubicBezTo>
                  <a:pt x="563272" y="1093988"/>
                  <a:pt x="553037" y="1104223"/>
                  <a:pt x="540412" y="1104223"/>
                </a:cubicBezTo>
                <a:close/>
                <a:moveTo>
                  <a:pt x="716829" y="1104223"/>
                </a:moveTo>
                <a:cubicBezTo>
                  <a:pt x="704204" y="1104223"/>
                  <a:pt x="693969" y="1093988"/>
                  <a:pt x="693969" y="1081363"/>
                </a:cubicBezTo>
                <a:cubicBezTo>
                  <a:pt x="693969" y="1068738"/>
                  <a:pt x="704204" y="1058503"/>
                  <a:pt x="716829" y="1058503"/>
                </a:cubicBezTo>
                <a:cubicBezTo>
                  <a:pt x="729454" y="1058503"/>
                  <a:pt x="739689" y="1068738"/>
                  <a:pt x="739689" y="1081363"/>
                </a:cubicBezTo>
                <a:cubicBezTo>
                  <a:pt x="739689" y="1093988"/>
                  <a:pt x="729454" y="1104223"/>
                  <a:pt x="716829" y="1104223"/>
                </a:cubicBezTo>
                <a:close/>
                <a:moveTo>
                  <a:pt x="893246" y="1104223"/>
                </a:moveTo>
                <a:cubicBezTo>
                  <a:pt x="880621" y="1104223"/>
                  <a:pt x="870386" y="1093988"/>
                  <a:pt x="870386" y="1081363"/>
                </a:cubicBezTo>
                <a:cubicBezTo>
                  <a:pt x="870386" y="1068738"/>
                  <a:pt x="880621" y="1058503"/>
                  <a:pt x="893246" y="1058503"/>
                </a:cubicBezTo>
                <a:cubicBezTo>
                  <a:pt x="905871" y="1058503"/>
                  <a:pt x="916106" y="1068738"/>
                  <a:pt x="916106" y="1081363"/>
                </a:cubicBezTo>
                <a:cubicBezTo>
                  <a:pt x="916106" y="1093988"/>
                  <a:pt x="905871" y="1104223"/>
                  <a:pt x="893246" y="1104223"/>
                </a:cubicBezTo>
                <a:close/>
              </a:path>
            </a:pathLst>
          </a:custGeom>
          <a:solidFill>
            <a:srgbClr val="FB8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15F864-C635-EA86-1FBE-D106FE19BFE5}"/>
              </a:ext>
            </a:extLst>
          </p:cNvPr>
          <p:cNvSpPr/>
          <p:nvPr/>
        </p:nvSpPr>
        <p:spPr>
          <a:xfrm rot="10800000" flipH="1">
            <a:off x="8457086" y="571222"/>
            <a:ext cx="3383415" cy="2595336"/>
          </a:xfrm>
          <a:prstGeom prst="roundRect">
            <a:avLst>
              <a:gd name="adj" fmla="val 116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9A835542-5A64-E6F0-217C-19BEB048EAD8}"/>
              </a:ext>
            </a:extLst>
          </p:cNvPr>
          <p:cNvSpPr/>
          <p:nvPr/>
        </p:nvSpPr>
        <p:spPr>
          <a:xfrm>
            <a:off x="6462925" y="4278144"/>
            <a:ext cx="1520632" cy="1520632"/>
          </a:xfrm>
          <a:prstGeom prst="roundRect">
            <a:avLst>
              <a:gd name="adj" fmla="val 13844"/>
            </a:avLst>
          </a:prstGeom>
          <a:solidFill>
            <a:srgbClr val="FB8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 Same Side Corner Rectangle 12">
            <a:extLst>
              <a:ext uri="{FF2B5EF4-FFF2-40B4-BE49-F238E27FC236}">
                <a16:creationId xmlns:a16="http://schemas.microsoft.com/office/drawing/2014/main" id="{2A5A38E9-9B89-F8C4-B230-B5CA055129E6}"/>
              </a:ext>
            </a:extLst>
          </p:cNvPr>
          <p:cNvSpPr/>
          <p:nvPr/>
        </p:nvSpPr>
        <p:spPr>
          <a:xfrm rot="5400000" flipH="1">
            <a:off x="693563" y="-131134"/>
            <a:ext cx="5733143" cy="7120268"/>
          </a:xfrm>
          <a:prstGeom prst="round2SameRect">
            <a:avLst>
              <a:gd name="adj1" fmla="val 5446"/>
              <a:gd name="adj2" fmla="val 0"/>
            </a:avLst>
          </a:prstGeom>
          <a:solidFill>
            <a:srgbClr val="0E2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03053306-A97C-C9B0-672A-45E5EE7B7AAB}"/>
              </a:ext>
            </a:extLst>
          </p:cNvPr>
          <p:cNvSpPr/>
          <p:nvPr/>
        </p:nvSpPr>
        <p:spPr>
          <a:xfrm>
            <a:off x="3673188" y="1745512"/>
            <a:ext cx="7409650" cy="3366976"/>
          </a:xfrm>
          <a:prstGeom prst="roundRect">
            <a:avLst>
              <a:gd name="adj" fmla="val 7181"/>
            </a:avLst>
          </a:prstGeom>
          <a:solidFill>
            <a:srgbClr val="1458D0"/>
          </a:solidFill>
          <a:ln>
            <a:noFill/>
          </a:ln>
          <a:effectLst>
            <a:outerShdw blurRad="762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5A490E-275D-8544-F1CF-FD150301B866}"/>
              </a:ext>
            </a:extLst>
          </p:cNvPr>
          <p:cNvGrpSpPr/>
          <p:nvPr/>
        </p:nvGrpSpPr>
        <p:grpSpPr>
          <a:xfrm>
            <a:off x="9204644" y="865061"/>
            <a:ext cx="1460360" cy="329072"/>
            <a:chOff x="9477783" y="421359"/>
            <a:chExt cx="1631632" cy="367665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D668B1-55A1-3653-CAD2-B4A781973145}"/>
                </a:ext>
              </a:extLst>
            </p:cNvPr>
            <p:cNvSpPr/>
            <p:nvPr/>
          </p:nvSpPr>
          <p:spPr>
            <a:xfrm>
              <a:off x="10604590" y="532802"/>
              <a:ext cx="74295" cy="74294"/>
            </a:xfrm>
            <a:custGeom>
              <a:avLst/>
              <a:gdLst>
                <a:gd name="connsiteX0" fmla="*/ 59055 w 74295"/>
                <a:gd name="connsiteY0" fmla="*/ 0 h 74294"/>
                <a:gd name="connsiteX1" fmla="*/ 15240 w 74295"/>
                <a:gd name="connsiteY1" fmla="*/ 0 h 74294"/>
                <a:gd name="connsiteX2" fmla="*/ 0 w 74295"/>
                <a:gd name="connsiteY2" fmla="*/ 15240 h 74294"/>
                <a:gd name="connsiteX3" fmla="*/ 0 w 74295"/>
                <a:gd name="connsiteY3" fmla="*/ 59055 h 74294"/>
                <a:gd name="connsiteX4" fmla="*/ 15240 w 74295"/>
                <a:gd name="connsiteY4" fmla="*/ 74295 h 74294"/>
                <a:gd name="connsiteX5" fmla="*/ 59055 w 74295"/>
                <a:gd name="connsiteY5" fmla="*/ 74295 h 74294"/>
                <a:gd name="connsiteX6" fmla="*/ 74295 w 74295"/>
                <a:gd name="connsiteY6" fmla="*/ 59055 h 74294"/>
                <a:gd name="connsiteX7" fmla="*/ 74295 w 74295"/>
                <a:gd name="connsiteY7" fmla="*/ 15240 h 74294"/>
                <a:gd name="connsiteX8" fmla="*/ 59055 w 74295"/>
                <a:gd name="connsiteY8" fmla="*/ 0 h 7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4294">
                  <a:moveTo>
                    <a:pt x="59055" y="0"/>
                  </a:moveTo>
                  <a:lnTo>
                    <a:pt x="15240" y="0"/>
                  </a:lnTo>
                  <a:cubicBezTo>
                    <a:pt x="6668" y="0"/>
                    <a:pt x="0" y="6667"/>
                    <a:pt x="0" y="15240"/>
                  </a:cubicBezTo>
                  <a:lnTo>
                    <a:pt x="0" y="59055"/>
                  </a:lnTo>
                  <a:cubicBezTo>
                    <a:pt x="0" y="67628"/>
                    <a:pt x="6668" y="74295"/>
                    <a:pt x="15240" y="74295"/>
                  </a:cubicBezTo>
                  <a:lnTo>
                    <a:pt x="59055" y="74295"/>
                  </a:lnTo>
                  <a:cubicBezTo>
                    <a:pt x="67628" y="74295"/>
                    <a:pt x="74295" y="67628"/>
                    <a:pt x="74295" y="59055"/>
                  </a:cubicBezTo>
                  <a:lnTo>
                    <a:pt x="74295" y="15240"/>
                  </a:lnTo>
                  <a:cubicBezTo>
                    <a:pt x="74295" y="6667"/>
                    <a:pt x="67628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4EB29F1-8594-B478-83CD-20C94513D4A5}"/>
                </a:ext>
              </a:extLst>
            </p:cNvPr>
            <p:cNvSpPr/>
            <p:nvPr/>
          </p:nvSpPr>
          <p:spPr>
            <a:xfrm>
              <a:off x="10852240" y="531849"/>
              <a:ext cx="257175" cy="257175"/>
            </a:xfrm>
            <a:custGeom>
              <a:avLst/>
              <a:gdLst>
                <a:gd name="connsiteX0" fmla="*/ 181928 w 257175"/>
                <a:gd name="connsiteY0" fmla="*/ 128588 h 257175"/>
                <a:gd name="connsiteX1" fmla="*/ 181928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8 w 257175"/>
                <a:gd name="connsiteY5" fmla="*/ 181927 h 257175"/>
                <a:gd name="connsiteX6" fmla="*/ 20003 w 257175"/>
                <a:gd name="connsiteY6" fmla="*/ 181927 h 257175"/>
                <a:gd name="connsiteX7" fmla="*/ 6667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7 w 257175"/>
                <a:gd name="connsiteY10" fmla="*/ 252413 h 257175"/>
                <a:gd name="connsiteX11" fmla="*/ 20003 w 257175"/>
                <a:gd name="connsiteY11" fmla="*/ 257175 h 257175"/>
                <a:gd name="connsiteX12" fmla="*/ 128588 w 257175"/>
                <a:gd name="connsiteY12" fmla="*/ 257175 h 257175"/>
                <a:gd name="connsiteX13" fmla="*/ 140017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7 w 257175"/>
                <a:gd name="connsiteY20" fmla="*/ 0 h 257175"/>
                <a:gd name="connsiteX21" fmla="*/ 128588 w 257175"/>
                <a:gd name="connsiteY21" fmla="*/ 0 h 257175"/>
                <a:gd name="connsiteX22" fmla="*/ 20003 w 257175"/>
                <a:gd name="connsiteY22" fmla="*/ 0 h 257175"/>
                <a:gd name="connsiteX23" fmla="*/ 6667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7 w 257175"/>
                <a:gd name="connsiteY26" fmla="*/ 69532 h 257175"/>
                <a:gd name="connsiteX27" fmla="*/ 20003 w 257175"/>
                <a:gd name="connsiteY27" fmla="*/ 75248 h 257175"/>
                <a:gd name="connsiteX28" fmla="*/ 124778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8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8" y="128588"/>
                  </a:moveTo>
                  <a:lnTo>
                    <a:pt x="181928" y="128588"/>
                  </a:lnTo>
                  <a:cubicBezTo>
                    <a:pt x="181928" y="143828"/>
                    <a:pt x="176213" y="156210"/>
                    <a:pt x="166688" y="166688"/>
                  </a:cubicBezTo>
                  <a:cubicBezTo>
                    <a:pt x="156210" y="177165"/>
                    <a:pt x="143828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8" y="181927"/>
                  </a:cubicBezTo>
                  <a:lnTo>
                    <a:pt x="20003" y="181927"/>
                  </a:lnTo>
                  <a:cubicBezTo>
                    <a:pt x="15240" y="181927"/>
                    <a:pt x="10478" y="183833"/>
                    <a:pt x="6667" y="187643"/>
                  </a:cubicBezTo>
                  <a:cubicBezTo>
                    <a:pt x="2858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7" y="252413"/>
                  </a:cubicBezTo>
                  <a:cubicBezTo>
                    <a:pt x="10478" y="256223"/>
                    <a:pt x="15240" y="257175"/>
                    <a:pt x="20003" y="257175"/>
                  </a:cubicBezTo>
                  <a:lnTo>
                    <a:pt x="128588" y="257175"/>
                  </a:lnTo>
                  <a:cubicBezTo>
                    <a:pt x="132398" y="257175"/>
                    <a:pt x="136208" y="257175"/>
                    <a:pt x="140017" y="256223"/>
                  </a:cubicBezTo>
                  <a:cubicBezTo>
                    <a:pt x="155258" y="255270"/>
                    <a:pt x="170498" y="251460"/>
                    <a:pt x="183833" y="244793"/>
                  </a:cubicBezTo>
                  <a:cubicBezTo>
                    <a:pt x="196215" y="239077"/>
                    <a:pt x="208598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2" y="61913"/>
                    <a:pt x="219075" y="37147"/>
                  </a:cubicBezTo>
                  <a:cubicBezTo>
                    <a:pt x="208598" y="26670"/>
                    <a:pt x="196215" y="18097"/>
                    <a:pt x="183833" y="11430"/>
                  </a:cubicBezTo>
                  <a:cubicBezTo>
                    <a:pt x="170498" y="4763"/>
                    <a:pt x="156210" y="953"/>
                    <a:pt x="140017" y="0"/>
                  </a:cubicBezTo>
                  <a:cubicBezTo>
                    <a:pt x="136208" y="0"/>
                    <a:pt x="132398" y="0"/>
                    <a:pt x="128588" y="0"/>
                  </a:cubicBezTo>
                  <a:lnTo>
                    <a:pt x="20003" y="0"/>
                  </a:lnTo>
                  <a:cubicBezTo>
                    <a:pt x="15240" y="0"/>
                    <a:pt x="10478" y="953"/>
                    <a:pt x="6667" y="4763"/>
                  </a:cubicBezTo>
                  <a:cubicBezTo>
                    <a:pt x="2858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7" y="69532"/>
                  </a:cubicBezTo>
                  <a:cubicBezTo>
                    <a:pt x="10478" y="73343"/>
                    <a:pt x="15240" y="75248"/>
                    <a:pt x="20003" y="75248"/>
                  </a:cubicBezTo>
                  <a:lnTo>
                    <a:pt x="124778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0975" y="114300"/>
                    <a:pt x="181928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A218FF9-969A-4A19-E586-55E63DA6185A}"/>
                </a:ext>
              </a:extLst>
            </p:cNvPr>
            <p:cNvSpPr/>
            <p:nvPr/>
          </p:nvSpPr>
          <p:spPr>
            <a:xfrm>
              <a:off x="9804491" y="531849"/>
              <a:ext cx="257175" cy="257175"/>
            </a:xfrm>
            <a:custGeom>
              <a:avLst/>
              <a:gdLst>
                <a:gd name="connsiteX0" fmla="*/ 181927 w 257175"/>
                <a:gd name="connsiteY0" fmla="*/ 128588 h 257175"/>
                <a:gd name="connsiteX1" fmla="*/ 181927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7 w 257175"/>
                <a:gd name="connsiteY5" fmla="*/ 181927 h 257175"/>
                <a:gd name="connsiteX6" fmla="*/ 20002 w 257175"/>
                <a:gd name="connsiteY6" fmla="*/ 181927 h 257175"/>
                <a:gd name="connsiteX7" fmla="*/ 6668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8 w 257175"/>
                <a:gd name="connsiteY10" fmla="*/ 252413 h 257175"/>
                <a:gd name="connsiteX11" fmla="*/ 20002 w 257175"/>
                <a:gd name="connsiteY11" fmla="*/ 257175 h 257175"/>
                <a:gd name="connsiteX12" fmla="*/ 128588 w 257175"/>
                <a:gd name="connsiteY12" fmla="*/ 257175 h 257175"/>
                <a:gd name="connsiteX13" fmla="*/ 140018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8 w 257175"/>
                <a:gd name="connsiteY20" fmla="*/ 0 h 257175"/>
                <a:gd name="connsiteX21" fmla="*/ 128588 w 257175"/>
                <a:gd name="connsiteY21" fmla="*/ 0 h 257175"/>
                <a:gd name="connsiteX22" fmla="*/ 20002 w 257175"/>
                <a:gd name="connsiteY22" fmla="*/ 0 h 257175"/>
                <a:gd name="connsiteX23" fmla="*/ 6668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8 w 257175"/>
                <a:gd name="connsiteY26" fmla="*/ 69532 h 257175"/>
                <a:gd name="connsiteX27" fmla="*/ 20002 w 257175"/>
                <a:gd name="connsiteY27" fmla="*/ 75248 h 257175"/>
                <a:gd name="connsiteX28" fmla="*/ 124777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7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7" y="128588"/>
                  </a:moveTo>
                  <a:lnTo>
                    <a:pt x="181927" y="128588"/>
                  </a:lnTo>
                  <a:cubicBezTo>
                    <a:pt x="181927" y="143828"/>
                    <a:pt x="176213" y="156210"/>
                    <a:pt x="166688" y="166688"/>
                  </a:cubicBezTo>
                  <a:cubicBezTo>
                    <a:pt x="156210" y="177165"/>
                    <a:pt x="143827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7" y="181927"/>
                  </a:cubicBezTo>
                  <a:lnTo>
                    <a:pt x="20002" y="181927"/>
                  </a:lnTo>
                  <a:cubicBezTo>
                    <a:pt x="15240" y="181927"/>
                    <a:pt x="10477" y="183833"/>
                    <a:pt x="6668" y="187643"/>
                  </a:cubicBezTo>
                  <a:cubicBezTo>
                    <a:pt x="2857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8" y="252413"/>
                  </a:cubicBezTo>
                  <a:cubicBezTo>
                    <a:pt x="10477" y="256223"/>
                    <a:pt x="15240" y="257175"/>
                    <a:pt x="20002" y="257175"/>
                  </a:cubicBezTo>
                  <a:lnTo>
                    <a:pt x="128588" y="257175"/>
                  </a:lnTo>
                  <a:cubicBezTo>
                    <a:pt x="132397" y="257175"/>
                    <a:pt x="136208" y="257175"/>
                    <a:pt x="140018" y="256223"/>
                  </a:cubicBezTo>
                  <a:cubicBezTo>
                    <a:pt x="155258" y="255270"/>
                    <a:pt x="170497" y="251460"/>
                    <a:pt x="183833" y="244793"/>
                  </a:cubicBezTo>
                  <a:cubicBezTo>
                    <a:pt x="196215" y="239077"/>
                    <a:pt x="208597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3" y="61913"/>
                    <a:pt x="219075" y="37147"/>
                  </a:cubicBezTo>
                  <a:cubicBezTo>
                    <a:pt x="208597" y="26670"/>
                    <a:pt x="196215" y="18097"/>
                    <a:pt x="183833" y="11430"/>
                  </a:cubicBezTo>
                  <a:cubicBezTo>
                    <a:pt x="170497" y="4763"/>
                    <a:pt x="156210" y="953"/>
                    <a:pt x="140018" y="0"/>
                  </a:cubicBezTo>
                  <a:cubicBezTo>
                    <a:pt x="136208" y="0"/>
                    <a:pt x="132397" y="0"/>
                    <a:pt x="128588" y="0"/>
                  </a:cubicBezTo>
                  <a:lnTo>
                    <a:pt x="20002" y="0"/>
                  </a:lnTo>
                  <a:cubicBezTo>
                    <a:pt x="15240" y="0"/>
                    <a:pt x="10477" y="953"/>
                    <a:pt x="6668" y="4763"/>
                  </a:cubicBezTo>
                  <a:cubicBezTo>
                    <a:pt x="2857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8" y="69532"/>
                  </a:cubicBezTo>
                  <a:cubicBezTo>
                    <a:pt x="10477" y="73343"/>
                    <a:pt x="15240" y="75248"/>
                    <a:pt x="20002" y="75248"/>
                  </a:cubicBezTo>
                  <a:lnTo>
                    <a:pt x="124777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1927" y="114300"/>
                    <a:pt x="181927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47842F3-D26E-866B-FB9D-050D367210A1}"/>
                </a:ext>
              </a:extLst>
            </p:cNvPr>
            <p:cNvSpPr/>
            <p:nvPr/>
          </p:nvSpPr>
          <p:spPr>
            <a:xfrm>
              <a:off x="10430283" y="422312"/>
              <a:ext cx="266699" cy="366712"/>
            </a:xfrm>
            <a:custGeom>
              <a:avLst/>
              <a:gdLst>
                <a:gd name="connsiteX0" fmla="*/ 266700 w 266699"/>
                <a:gd name="connsiteY0" fmla="*/ 310515 h 366712"/>
                <a:gd name="connsiteX1" fmla="*/ 266700 w 266699"/>
                <a:gd name="connsiteY1" fmla="*/ 347663 h 366712"/>
                <a:gd name="connsiteX2" fmla="*/ 260032 w 266699"/>
                <a:gd name="connsiteY2" fmla="*/ 361950 h 366712"/>
                <a:gd name="connsiteX3" fmla="*/ 246698 w 266699"/>
                <a:gd name="connsiteY3" fmla="*/ 366713 h 366712"/>
                <a:gd name="connsiteX4" fmla="*/ 128588 w 266699"/>
                <a:gd name="connsiteY4" fmla="*/ 366713 h 366712"/>
                <a:gd name="connsiteX5" fmla="*/ 117157 w 266699"/>
                <a:gd name="connsiteY5" fmla="*/ 366713 h 366712"/>
                <a:gd name="connsiteX6" fmla="*/ 38100 w 266699"/>
                <a:gd name="connsiteY6" fmla="*/ 329565 h 366712"/>
                <a:gd name="connsiteX7" fmla="*/ 0 w 266699"/>
                <a:gd name="connsiteY7" fmla="*/ 239078 h 366712"/>
                <a:gd name="connsiteX8" fmla="*/ 0 w 266699"/>
                <a:gd name="connsiteY8" fmla="*/ 19050 h 366712"/>
                <a:gd name="connsiteX9" fmla="*/ 5715 w 266699"/>
                <a:gd name="connsiteY9" fmla="*/ 5715 h 366712"/>
                <a:gd name="connsiteX10" fmla="*/ 19050 w 266699"/>
                <a:gd name="connsiteY10" fmla="*/ 0 h 366712"/>
                <a:gd name="connsiteX11" fmla="*/ 56198 w 266699"/>
                <a:gd name="connsiteY11" fmla="*/ 0 h 366712"/>
                <a:gd name="connsiteX12" fmla="*/ 69532 w 266699"/>
                <a:gd name="connsiteY12" fmla="*/ 5715 h 366712"/>
                <a:gd name="connsiteX13" fmla="*/ 75248 w 266699"/>
                <a:gd name="connsiteY13" fmla="*/ 19050 h 366712"/>
                <a:gd name="connsiteX14" fmla="*/ 75248 w 266699"/>
                <a:gd name="connsiteY14" fmla="*/ 239078 h 366712"/>
                <a:gd name="connsiteX15" fmla="*/ 90488 w 266699"/>
                <a:gd name="connsiteY15" fmla="*/ 277178 h 366712"/>
                <a:gd name="connsiteX16" fmla="*/ 128588 w 266699"/>
                <a:gd name="connsiteY16" fmla="*/ 292418 h 366712"/>
                <a:gd name="connsiteX17" fmla="*/ 131445 w 266699"/>
                <a:gd name="connsiteY17" fmla="*/ 292418 h 366712"/>
                <a:gd name="connsiteX18" fmla="*/ 131445 w 266699"/>
                <a:gd name="connsiteY18" fmla="*/ 292418 h 366712"/>
                <a:gd name="connsiteX19" fmla="*/ 132398 w 266699"/>
                <a:gd name="connsiteY19" fmla="*/ 292418 h 366712"/>
                <a:gd name="connsiteX20" fmla="*/ 246698 w 266699"/>
                <a:gd name="connsiteY20" fmla="*/ 292418 h 366712"/>
                <a:gd name="connsiteX21" fmla="*/ 260032 w 266699"/>
                <a:gd name="connsiteY21" fmla="*/ 298133 h 366712"/>
                <a:gd name="connsiteX22" fmla="*/ 266700 w 266699"/>
                <a:gd name="connsiteY22" fmla="*/ 310515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699" h="366712">
                  <a:moveTo>
                    <a:pt x="266700" y="310515"/>
                  </a:moveTo>
                  <a:lnTo>
                    <a:pt x="266700" y="347663"/>
                  </a:lnTo>
                  <a:cubicBezTo>
                    <a:pt x="266700" y="353378"/>
                    <a:pt x="264795" y="358140"/>
                    <a:pt x="260032" y="361950"/>
                  </a:cubicBezTo>
                  <a:cubicBezTo>
                    <a:pt x="256223" y="365760"/>
                    <a:pt x="251460" y="366713"/>
                    <a:pt x="246698" y="366713"/>
                  </a:cubicBezTo>
                  <a:lnTo>
                    <a:pt x="128588" y="366713"/>
                  </a:lnTo>
                  <a:cubicBezTo>
                    <a:pt x="124777" y="366713"/>
                    <a:pt x="120967" y="366713"/>
                    <a:pt x="117157" y="366713"/>
                  </a:cubicBezTo>
                  <a:cubicBezTo>
                    <a:pt x="86677" y="363855"/>
                    <a:pt x="60960" y="352425"/>
                    <a:pt x="38100" y="329565"/>
                  </a:cubicBezTo>
                  <a:cubicBezTo>
                    <a:pt x="12382" y="304800"/>
                    <a:pt x="0" y="274320"/>
                    <a:pt x="0" y="239078"/>
                  </a:cubicBezTo>
                  <a:lnTo>
                    <a:pt x="0" y="19050"/>
                  </a:lnTo>
                  <a:cubicBezTo>
                    <a:pt x="0" y="14288"/>
                    <a:pt x="1905" y="9525"/>
                    <a:pt x="5715" y="5715"/>
                  </a:cubicBezTo>
                  <a:cubicBezTo>
                    <a:pt x="9525" y="1905"/>
                    <a:pt x="13335" y="0"/>
                    <a:pt x="19050" y="0"/>
                  </a:cubicBezTo>
                  <a:lnTo>
                    <a:pt x="56198" y="0"/>
                  </a:lnTo>
                  <a:cubicBezTo>
                    <a:pt x="60960" y="0"/>
                    <a:pt x="65723" y="1905"/>
                    <a:pt x="69532" y="5715"/>
                  </a:cubicBezTo>
                  <a:cubicBezTo>
                    <a:pt x="73342" y="9525"/>
                    <a:pt x="75248" y="13335"/>
                    <a:pt x="75248" y="19050"/>
                  </a:cubicBezTo>
                  <a:lnTo>
                    <a:pt x="75248" y="239078"/>
                  </a:lnTo>
                  <a:cubicBezTo>
                    <a:pt x="75248" y="254318"/>
                    <a:pt x="80963" y="266700"/>
                    <a:pt x="90488" y="277178"/>
                  </a:cubicBezTo>
                  <a:cubicBezTo>
                    <a:pt x="100965" y="287655"/>
                    <a:pt x="113348" y="292418"/>
                    <a:pt x="128588" y="292418"/>
                  </a:cubicBezTo>
                  <a:cubicBezTo>
                    <a:pt x="129540" y="292418"/>
                    <a:pt x="130492" y="292418"/>
                    <a:pt x="131445" y="292418"/>
                  </a:cubicBezTo>
                  <a:lnTo>
                    <a:pt x="131445" y="292418"/>
                  </a:lnTo>
                  <a:cubicBezTo>
                    <a:pt x="131445" y="292418"/>
                    <a:pt x="131445" y="292418"/>
                    <a:pt x="132398" y="292418"/>
                  </a:cubicBezTo>
                  <a:lnTo>
                    <a:pt x="246698" y="292418"/>
                  </a:lnTo>
                  <a:cubicBezTo>
                    <a:pt x="251460" y="292418"/>
                    <a:pt x="256223" y="294323"/>
                    <a:pt x="260032" y="298133"/>
                  </a:cubicBezTo>
                  <a:cubicBezTo>
                    <a:pt x="263843" y="300990"/>
                    <a:pt x="266700" y="304800"/>
                    <a:pt x="266700" y="31051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A23F13F-5937-1ECF-651C-407CCF60BEDC}"/>
                </a:ext>
              </a:extLst>
            </p:cNvPr>
            <p:cNvSpPr/>
            <p:nvPr/>
          </p:nvSpPr>
          <p:spPr>
            <a:xfrm>
              <a:off x="10096908" y="532802"/>
              <a:ext cx="293369" cy="256222"/>
            </a:xfrm>
            <a:custGeom>
              <a:avLst/>
              <a:gdLst>
                <a:gd name="connsiteX0" fmla="*/ 293370 w 293369"/>
                <a:gd name="connsiteY0" fmla="*/ 56197 h 256222"/>
                <a:gd name="connsiteX1" fmla="*/ 293370 w 293369"/>
                <a:gd name="connsiteY1" fmla="*/ 19050 h 256222"/>
                <a:gd name="connsiteX2" fmla="*/ 286703 w 293369"/>
                <a:gd name="connsiteY2" fmla="*/ 4763 h 256222"/>
                <a:gd name="connsiteX3" fmla="*/ 273367 w 293369"/>
                <a:gd name="connsiteY3" fmla="*/ 0 h 256222"/>
                <a:gd name="connsiteX4" fmla="*/ 128588 w 293369"/>
                <a:gd name="connsiteY4" fmla="*/ 0 h 256222"/>
                <a:gd name="connsiteX5" fmla="*/ 117157 w 293369"/>
                <a:gd name="connsiteY5" fmla="*/ 0 h 256222"/>
                <a:gd name="connsiteX6" fmla="*/ 38100 w 293369"/>
                <a:gd name="connsiteY6" fmla="*/ 37147 h 256222"/>
                <a:gd name="connsiteX7" fmla="*/ 0 w 293369"/>
                <a:gd name="connsiteY7" fmla="*/ 127635 h 256222"/>
                <a:gd name="connsiteX8" fmla="*/ 0 w 293369"/>
                <a:gd name="connsiteY8" fmla="*/ 237173 h 256222"/>
                <a:gd name="connsiteX9" fmla="*/ 5715 w 293369"/>
                <a:gd name="connsiteY9" fmla="*/ 250508 h 256222"/>
                <a:gd name="connsiteX10" fmla="*/ 19050 w 293369"/>
                <a:gd name="connsiteY10" fmla="*/ 256223 h 256222"/>
                <a:gd name="connsiteX11" fmla="*/ 56198 w 293369"/>
                <a:gd name="connsiteY11" fmla="*/ 256223 h 256222"/>
                <a:gd name="connsiteX12" fmla="*/ 69532 w 293369"/>
                <a:gd name="connsiteY12" fmla="*/ 250508 h 256222"/>
                <a:gd name="connsiteX13" fmla="*/ 75248 w 293369"/>
                <a:gd name="connsiteY13" fmla="*/ 237173 h 256222"/>
                <a:gd name="connsiteX14" fmla="*/ 75248 w 293369"/>
                <a:gd name="connsiteY14" fmla="*/ 127635 h 256222"/>
                <a:gd name="connsiteX15" fmla="*/ 90488 w 293369"/>
                <a:gd name="connsiteY15" fmla="*/ 89535 h 256222"/>
                <a:gd name="connsiteX16" fmla="*/ 128588 w 293369"/>
                <a:gd name="connsiteY16" fmla="*/ 74295 h 256222"/>
                <a:gd name="connsiteX17" fmla="*/ 131445 w 293369"/>
                <a:gd name="connsiteY17" fmla="*/ 74295 h 256222"/>
                <a:gd name="connsiteX18" fmla="*/ 131445 w 293369"/>
                <a:gd name="connsiteY18" fmla="*/ 74295 h 256222"/>
                <a:gd name="connsiteX19" fmla="*/ 132398 w 293369"/>
                <a:gd name="connsiteY19" fmla="*/ 74295 h 256222"/>
                <a:gd name="connsiteX20" fmla="*/ 274320 w 293369"/>
                <a:gd name="connsiteY20" fmla="*/ 74295 h 256222"/>
                <a:gd name="connsiteX21" fmla="*/ 287655 w 293369"/>
                <a:gd name="connsiteY21" fmla="*/ 68580 h 256222"/>
                <a:gd name="connsiteX22" fmla="*/ 293370 w 293369"/>
                <a:gd name="connsiteY22" fmla="*/ 56197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369" h="256222">
                  <a:moveTo>
                    <a:pt x="293370" y="56197"/>
                  </a:moveTo>
                  <a:lnTo>
                    <a:pt x="293370" y="19050"/>
                  </a:lnTo>
                  <a:cubicBezTo>
                    <a:pt x="293370" y="13335"/>
                    <a:pt x="291465" y="8572"/>
                    <a:pt x="286703" y="4763"/>
                  </a:cubicBezTo>
                  <a:cubicBezTo>
                    <a:pt x="282892" y="952"/>
                    <a:pt x="278130" y="0"/>
                    <a:pt x="273367" y="0"/>
                  </a:cubicBezTo>
                  <a:lnTo>
                    <a:pt x="128588" y="0"/>
                  </a:lnTo>
                  <a:cubicBezTo>
                    <a:pt x="124777" y="0"/>
                    <a:pt x="120967" y="0"/>
                    <a:pt x="117157" y="0"/>
                  </a:cubicBezTo>
                  <a:cubicBezTo>
                    <a:pt x="86677" y="2857"/>
                    <a:pt x="60960" y="14288"/>
                    <a:pt x="38100" y="37147"/>
                  </a:cubicBezTo>
                  <a:cubicBezTo>
                    <a:pt x="12382" y="61913"/>
                    <a:pt x="0" y="92392"/>
                    <a:pt x="0" y="127635"/>
                  </a:cubicBezTo>
                  <a:lnTo>
                    <a:pt x="0" y="237173"/>
                  </a:lnTo>
                  <a:cubicBezTo>
                    <a:pt x="0" y="241935"/>
                    <a:pt x="1905" y="246698"/>
                    <a:pt x="5715" y="250508"/>
                  </a:cubicBezTo>
                  <a:cubicBezTo>
                    <a:pt x="9525" y="254317"/>
                    <a:pt x="13335" y="256223"/>
                    <a:pt x="19050" y="256223"/>
                  </a:cubicBezTo>
                  <a:lnTo>
                    <a:pt x="56198" y="256223"/>
                  </a:lnTo>
                  <a:cubicBezTo>
                    <a:pt x="60960" y="256223"/>
                    <a:pt x="65723" y="254317"/>
                    <a:pt x="69532" y="250508"/>
                  </a:cubicBezTo>
                  <a:cubicBezTo>
                    <a:pt x="73342" y="246698"/>
                    <a:pt x="75248" y="242887"/>
                    <a:pt x="75248" y="237173"/>
                  </a:cubicBezTo>
                  <a:lnTo>
                    <a:pt x="75248" y="127635"/>
                  </a:lnTo>
                  <a:cubicBezTo>
                    <a:pt x="75248" y="112395"/>
                    <a:pt x="80963" y="100013"/>
                    <a:pt x="90488" y="89535"/>
                  </a:cubicBezTo>
                  <a:cubicBezTo>
                    <a:pt x="100965" y="79057"/>
                    <a:pt x="113348" y="74295"/>
                    <a:pt x="128588" y="74295"/>
                  </a:cubicBezTo>
                  <a:cubicBezTo>
                    <a:pt x="129540" y="74295"/>
                    <a:pt x="130492" y="74295"/>
                    <a:pt x="131445" y="74295"/>
                  </a:cubicBezTo>
                  <a:lnTo>
                    <a:pt x="131445" y="74295"/>
                  </a:lnTo>
                  <a:cubicBezTo>
                    <a:pt x="131445" y="74295"/>
                    <a:pt x="131445" y="74295"/>
                    <a:pt x="132398" y="74295"/>
                  </a:cubicBezTo>
                  <a:lnTo>
                    <a:pt x="274320" y="74295"/>
                  </a:lnTo>
                  <a:cubicBezTo>
                    <a:pt x="279082" y="74295"/>
                    <a:pt x="283845" y="72390"/>
                    <a:pt x="287655" y="68580"/>
                  </a:cubicBezTo>
                  <a:cubicBezTo>
                    <a:pt x="291465" y="65723"/>
                    <a:pt x="293370" y="61913"/>
                    <a:pt x="293370" y="56197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AE52041-67F7-E020-034F-9179E1321FF8}"/>
                </a:ext>
              </a:extLst>
            </p:cNvPr>
            <p:cNvSpPr/>
            <p:nvPr/>
          </p:nvSpPr>
          <p:spPr>
            <a:xfrm>
              <a:off x="9477783" y="532802"/>
              <a:ext cx="172402" cy="256222"/>
            </a:xfrm>
            <a:custGeom>
              <a:avLst/>
              <a:gdLst>
                <a:gd name="connsiteX0" fmla="*/ 0 w 172402"/>
                <a:gd name="connsiteY0" fmla="*/ 200025 h 256222"/>
                <a:gd name="connsiteX1" fmla="*/ 0 w 172402"/>
                <a:gd name="connsiteY1" fmla="*/ 237173 h 256222"/>
                <a:gd name="connsiteX2" fmla="*/ 6667 w 172402"/>
                <a:gd name="connsiteY2" fmla="*/ 251460 h 256222"/>
                <a:gd name="connsiteX3" fmla="*/ 20003 w 172402"/>
                <a:gd name="connsiteY3" fmla="*/ 256223 h 256222"/>
                <a:gd name="connsiteX4" fmla="*/ 43815 w 172402"/>
                <a:gd name="connsiteY4" fmla="*/ 256223 h 256222"/>
                <a:gd name="connsiteX5" fmla="*/ 55245 w 172402"/>
                <a:gd name="connsiteY5" fmla="*/ 256223 h 256222"/>
                <a:gd name="connsiteX6" fmla="*/ 134303 w 172402"/>
                <a:gd name="connsiteY6" fmla="*/ 219075 h 256222"/>
                <a:gd name="connsiteX7" fmla="*/ 172403 w 172402"/>
                <a:gd name="connsiteY7" fmla="*/ 128588 h 256222"/>
                <a:gd name="connsiteX8" fmla="*/ 172403 w 172402"/>
                <a:gd name="connsiteY8" fmla="*/ 19050 h 256222"/>
                <a:gd name="connsiteX9" fmla="*/ 166688 w 172402"/>
                <a:gd name="connsiteY9" fmla="*/ 5715 h 256222"/>
                <a:gd name="connsiteX10" fmla="*/ 153353 w 172402"/>
                <a:gd name="connsiteY10" fmla="*/ 0 h 256222"/>
                <a:gd name="connsiteX11" fmla="*/ 116205 w 172402"/>
                <a:gd name="connsiteY11" fmla="*/ 0 h 256222"/>
                <a:gd name="connsiteX12" fmla="*/ 102870 w 172402"/>
                <a:gd name="connsiteY12" fmla="*/ 5715 h 256222"/>
                <a:gd name="connsiteX13" fmla="*/ 97155 w 172402"/>
                <a:gd name="connsiteY13" fmla="*/ 19050 h 256222"/>
                <a:gd name="connsiteX14" fmla="*/ 97155 w 172402"/>
                <a:gd name="connsiteY14" fmla="*/ 128588 h 256222"/>
                <a:gd name="connsiteX15" fmla="*/ 81915 w 172402"/>
                <a:gd name="connsiteY15" fmla="*/ 166688 h 256222"/>
                <a:gd name="connsiteX16" fmla="*/ 43815 w 172402"/>
                <a:gd name="connsiteY16" fmla="*/ 181928 h 256222"/>
                <a:gd name="connsiteX17" fmla="*/ 40958 w 172402"/>
                <a:gd name="connsiteY17" fmla="*/ 181928 h 256222"/>
                <a:gd name="connsiteX18" fmla="*/ 40958 w 172402"/>
                <a:gd name="connsiteY18" fmla="*/ 181928 h 256222"/>
                <a:gd name="connsiteX19" fmla="*/ 40005 w 172402"/>
                <a:gd name="connsiteY19" fmla="*/ 181928 h 256222"/>
                <a:gd name="connsiteX20" fmla="*/ 20003 w 172402"/>
                <a:gd name="connsiteY20" fmla="*/ 181928 h 256222"/>
                <a:gd name="connsiteX21" fmla="*/ 6667 w 172402"/>
                <a:gd name="connsiteY21" fmla="*/ 187642 h 256222"/>
                <a:gd name="connsiteX22" fmla="*/ 0 w 172402"/>
                <a:gd name="connsiteY22" fmla="*/ 200025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402" h="256222">
                  <a:moveTo>
                    <a:pt x="0" y="200025"/>
                  </a:moveTo>
                  <a:lnTo>
                    <a:pt x="0" y="237173"/>
                  </a:lnTo>
                  <a:cubicBezTo>
                    <a:pt x="0" y="242887"/>
                    <a:pt x="1905" y="247650"/>
                    <a:pt x="6667" y="251460"/>
                  </a:cubicBezTo>
                  <a:cubicBezTo>
                    <a:pt x="10478" y="255270"/>
                    <a:pt x="15240" y="256223"/>
                    <a:pt x="20003" y="256223"/>
                  </a:cubicBezTo>
                  <a:lnTo>
                    <a:pt x="43815" y="256223"/>
                  </a:lnTo>
                  <a:cubicBezTo>
                    <a:pt x="47625" y="256223"/>
                    <a:pt x="51435" y="256223"/>
                    <a:pt x="55245" y="256223"/>
                  </a:cubicBezTo>
                  <a:cubicBezTo>
                    <a:pt x="85725" y="253365"/>
                    <a:pt x="111443" y="241935"/>
                    <a:pt x="134303" y="219075"/>
                  </a:cubicBezTo>
                  <a:cubicBezTo>
                    <a:pt x="160020" y="194310"/>
                    <a:pt x="172403" y="163830"/>
                    <a:pt x="172403" y="128588"/>
                  </a:cubicBezTo>
                  <a:lnTo>
                    <a:pt x="172403" y="19050"/>
                  </a:lnTo>
                  <a:cubicBezTo>
                    <a:pt x="172403" y="14288"/>
                    <a:pt x="170498" y="9525"/>
                    <a:pt x="166688" y="5715"/>
                  </a:cubicBezTo>
                  <a:cubicBezTo>
                    <a:pt x="162878" y="1905"/>
                    <a:pt x="159068" y="0"/>
                    <a:pt x="153353" y="0"/>
                  </a:cubicBezTo>
                  <a:lnTo>
                    <a:pt x="116205" y="0"/>
                  </a:lnTo>
                  <a:cubicBezTo>
                    <a:pt x="111443" y="0"/>
                    <a:pt x="106680" y="1905"/>
                    <a:pt x="102870" y="5715"/>
                  </a:cubicBezTo>
                  <a:cubicBezTo>
                    <a:pt x="99060" y="9525"/>
                    <a:pt x="97155" y="13335"/>
                    <a:pt x="97155" y="19050"/>
                  </a:cubicBezTo>
                  <a:lnTo>
                    <a:pt x="97155" y="128588"/>
                  </a:lnTo>
                  <a:cubicBezTo>
                    <a:pt x="97155" y="143828"/>
                    <a:pt x="91440" y="156210"/>
                    <a:pt x="81915" y="166688"/>
                  </a:cubicBezTo>
                  <a:cubicBezTo>
                    <a:pt x="71438" y="177165"/>
                    <a:pt x="59055" y="181928"/>
                    <a:pt x="43815" y="181928"/>
                  </a:cubicBezTo>
                  <a:cubicBezTo>
                    <a:pt x="42863" y="181928"/>
                    <a:pt x="41910" y="181928"/>
                    <a:pt x="40958" y="181928"/>
                  </a:cubicBezTo>
                  <a:lnTo>
                    <a:pt x="40958" y="181928"/>
                  </a:lnTo>
                  <a:cubicBezTo>
                    <a:pt x="40958" y="181928"/>
                    <a:pt x="40958" y="181928"/>
                    <a:pt x="40005" y="181928"/>
                  </a:cubicBezTo>
                  <a:lnTo>
                    <a:pt x="20003" y="181928"/>
                  </a:lnTo>
                  <a:cubicBezTo>
                    <a:pt x="15240" y="181928"/>
                    <a:pt x="10478" y="183833"/>
                    <a:pt x="6667" y="187642"/>
                  </a:cubicBezTo>
                  <a:cubicBezTo>
                    <a:pt x="2858" y="190500"/>
                    <a:pt x="0" y="194310"/>
                    <a:pt x="0" y="20002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D644F81-661E-B8D9-D169-78ED0A5E53F7}"/>
                </a:ext>
              </a:extLst>
            </p:cNvPr>
            <p:cNvSpPr/>
            <p:nvPr/>
          </p:nvSpPr>
          <p:spPr>
            <a:xfrm>
              <a:off x="968923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29DA846-58B7-5E2D-7183-A5125DEAC89C}"/>
                </a:ext>
              </a:extLst>
            </p:cNvPr>
            <p:cNvSpPr/>
            <p:nvPr/>
          </p:nvSpPr>
          <p:spPr>
            <a:xfrm>
              <a:off x="10238831" y="639481"/>
              <a:ext cx="133350" cy="120967"/>
            </a:xfrm>
            <a:custGeom>
              <a:avLst/>
              <a:gdLst>
                <a:gd name="connsiteX0" fmla="*/ 133350 w 133350"/>
                <a:gd name="connsiteY0" fmla="*/ 19050 h 120967"/>
                <a:gd name="connsiteX1" fmla="*/ 133350 w 133350"/>
                <a:gd name="connsiteY1" fmla="*/ 101918 h 120967"/>
                <a:gd name="connsiteX2" fmla="*/ 114300 w 133350"/>
                <a:gd name="connsiteY2" fmla="*/ 120968 h 120967"/>
                <a:gd name="connsiteX3" fmla="*/ 77152 w 133350"/>
                <a:gd name="connsiteY3" fmla="*/ 120968 h 120967"/>
                <a:gd name="connsiteX4" fmla="*/ 58102 w 133350"/>
                <a:gd name="connsiteY4" fmla="*/ 101918 h 120967"/>
                <a:gd name="connsiteX5" fmla="*/ 58102 w 133350"/>
                <a:gd name="connsiteY5" fmla="*/ 89535 h 120967"/>
                <a:gd name="connsiteX6" fmla="*/ 43815 w 133350"/>
                <a:gd name="connsiteY6" fmla="*/ 75248 h 120967"/>
                <a:gd name="connsiteX7" fmla="*/ 19050 w 133350"/>
                <a:gd name="connsiteY7" fmla="*/ 75248 h 120967"/>
                <a:gd name="connsiteX8" fmla="*/ 0 w 133350"/>
                <a:gd name="connsiteY8" fmla="*/ 56198 h 120967"/>
                <a:gd name="connsiteX9" fmla="*/ 0 w 133350"/>
                <a:gd name="connsiteY9" fmla="*/ 19050 h 120967"/>
                <a:gd name="connsiteX10" fmla="*/ 19050 w 133350"/>
                <a:gd name="connsiteY10" fmla="*/ 0 h 120967"/>
                <a:gd name="connsiteX11" fmla="*/ 113347 w 133350"/>
                <a:gd name="connsiteY11" fmla="*/ 0 h 120967"/>
                <a:gd name="connsiteX12" fmla="*/ 133350 w 133350"/>
                <a:gd name="connsiteY12" fmla="*/ 19050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20967">
                  <a:moveTo>
                    <a:pt x="133350" y="19050"/>
                  </a:moveTo>
                  <a:lnTo>
                    <a:pt x="133350" y="101918"/>
                  </a:lnTo>
                  <a:cubicBezTo>
                    <a:pt x="133350" y="112395"/>
                    <a:pt x="124777" y="120968"/>
                    <a:pt x="114300" y="120968"/>
                  </a:cubicBezTo>
                  <a:lnTo>
                    <a:pt x="77152" y="120968"/>
                  </a:lnTo>
                  <a:cubicBezTo>
                    <a:pt x="66675" y="120968"/>
                    <a:pt x="58102" y="112395"/>
                    <a:pt x="58102" y="101918"/>
                  </a:cubicBezTo>
                  <a:lnTo>
                    <a:pt x="58102" y="89535"/>
                  </a:lnTo>
                  <a:cubicBezTo>
                    <a:pt x="58102" y="81915"/>
                    <a:pt x="51435" y="75248"/>
                    <a:pt x="43815" y="75248"/>
                  </a:cubicBezTo>
                  <a:lnTo>
                    <a:pt x="19050" y="75248"/>
                  </a:lnTo>
                  <a:cubicBezTo>
                    <a:pt x="8572" y="75248"/>
                    <a:pt x="0" y="66675"/>
                    <a:pt x="0" y="56198"/>
                  </a:cubicBezTo>
                  <a:lnTo>
                    <a:pt x="0" y="19050"/>
                  </a:lnTo>
                  <a:cubicBezTo>
                    <a:pt x="0" y="8573"/>
                    <a:pt x="8572" y="0"/>
                    <a:pt x="19050" y="0"/>
                  </a:cubicBezTo>
                  <a:lnTo>
                    <a:pt x="113347" y="0"/>
                  </a:lnTo>
                  <a:cubicBezTo>
                    <a:pt x="124777" y="0"/>
                    <a:pt x="133350" y="8573"/>
                    <a:pt x="133350" y="1905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4357D39-1C6F-7C62-2730-18E696E483CC}"/>
                </a:ext>
              </a:extLst>
            </p:cNvPr>
            <p:cNvSpPr/>
            <p:nvPr/>
          </p:nvSpPr>
          <p:spPr>
            <a:xfrm>
              <a:off x="9575890" y="421359"/>
              <a:ext cx="74295" cy="73423"/>
            </a:xfrm>
            <a:custGeom>
              <a:avLst/>
              <a:gdLst>
                <a:gd name="connsiteX0" fmla="*/ 59055 w 74295"/>
                <a:gd name="connsiteY0" fmla="*/ 0 h 73423"/>
                <a:gd name="connsiteX1" fmla="*/ 15240 w 74295"/>
                <a:gd name="connsiteY1" fmla="*/ 0 h 73423"/>
                <a:gd name="connsiteX2" fmla="*/ 0 w 74295"/>
                <a:gd name="connsiteY2" fmla="*/ 15240 h 73423"/>
                <a:gd name="connsiteX3" fmla="*/ 0 w 74295"/>
                <a:gd name="connsiteY3" fmla="*/ 58103 h 73423"/>
                <a:gd name="connsiteX4" fmla="*/ 15240 w 74295"/>
                <a:gd name="connsiteY4" fmla="*/ 73343 h 73423"/>
                <a:gd name="connsiteX5" fmla="*/ 59055 w 74295"/>
                <a:gd name="connsiteY5" fmla="*/ 73343 h 73423"/>
                <a:gd name="connsiteX6" fmla="*/ 74295 w 74295"/>
                <a:gd name="connsiteY6" fmla="*/ 58103 h 73423"/>
                <a:gd name="connsiteX7" fmla="*/ 74295 w 74295"/>
                <a:gd name="connsiteY7" fmla="*/ 15240 h 73423"/>
                <a:gd name="connsiteX8" fmla="*/ 59055 w 74295"/>
                <a:gd name="connsiteY8" fmla="*/ 0 h 7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3423">
                  <a:moveTo>
                    <a:pt x="59055" y="0"/>
                  </a:moveTo>
                  <a:lnTo>
                    <a:pt x="15240" y="0"/>
                  </a:lnTo>
                  <a:cubicBezTo>
                    <a:pt x="6667" y="0"/>
                    <a:pt x="0" y="6667"/>
                    <a:pt x="0" y="15240"/>
                  </a:cubicBezTo>
                  <a:lnTo>
                    <a:pt x="0" y="58103"/>
                  </a:lnTo>
                  <a:cubicBezTo>
                    <a:pt x="0" y="66675"/>
                    <a:pt x="6667" y="73343"/>
                    <a:pt x="15240" y="73343"/>
                  </a:cubicBezTo>
                  <a:lnTo>
                    <a:pt x="59055" y="73343"/>
                  </a:lnTo>
                  <a:cubicBezTo>
                    <a:pt x="67627" y="74295"/>
                    <a:pt x="74295" y="66675"/>
                    <a:pt x="74295" y="58103"/>
                  </a:cubicBezTo>
                  <a:lnTo>
                    <a:pt x="74295" y="15240"/>
                  </a:lnTo>
                  <a:cubicBezTo>
                    <a:pt x="74295" y="6667"/>
                    <a:pt x="67627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55E6F9F-8A12-28E9-D52B-0CD90FE33C8F}"/>
                </a:ext>
              </a:extLst>
            </p:cNvPr>
            <p:cNvSpPr/>
            <p:nvPr/>
          </p:nvSpPr>
          <p:spPr>
            <a:xfrm>
              <a:off x="1073698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36F5D3F3-BFC2-1D0D-EEA4-E57BD7104148}"/>
              </a:ext>
            </a:extLst>
          </p:cNvPr>
          <p:cNvSpPr txBox="1">
            <a:spLocks/>
          </p:cNvSpPr>
          <p:nvPr/>
        </p:nvSpPr>
        <p:spPr>
          <a:xfrm>
            <a:off x="9133354" y="1631212"/>
            <a:ext cx="1898650" cy="9032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a-IR" sz="3200" dirty="0">
                <a:solidFill>
                  <a:srgbClr val="FB8230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نرم افزار</a:t>
            </a:r>
            <a:endParaRPr lang="en-US" sz="3200" dirty="0">
              <a:solidFill>
                <a:srgbClr val="FB8230"/>
              </a:solidFill>
              <a:latin typeface="Yekan Bakh FaNum Heavy" panose="01000504000000020004" pitchFamily="2" charset="-78"/>
              <a:ea typeface="Yekan Bakh FaNum Heavy" panose="01000504000000020004" pitchFamily="2" charset="-78"/>
              <a:cs typeface="Yekan Bakh FaNum Heavy" panose="01000504000000020004" pitchFamily="2" charset="-78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25CFF04-1E7E-0995-2B5E-7F5B0669D918}"/>
              </a:ext>
            </a:extLst>
          </p:cNvPr>
          <p:cNvSpPr txBox="1">
            <a:spLocks/>
          </p:cNvSpPr>
          <p:nvPr/>
        </p:nvSpPr>
        <p:spPr>
          <a:xfrm>
            <a:off x="6440508" y="2413997"/>
            <a:ext cx="4375713" cy="8569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50000"/>
              </a:lnSpc>
            </a:pPr>
            <a:r>
              <a:rPr lang="fa-IR" sz="3800" dirty="0">
                <a:solidFill>
                  <a:schemeClr val="bg1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دستیار مشاور املاک دانا</a:t>
            </a:r>
            <a:endParaRPr lang="fa-IR" sz="3800" dirty="0">
              <a:solidFill>
                <a:schemeClr val="bg1"/>
              </a:solidFill>
              <a:latin typeface="Morabba Black" pitchFamily="2" charset="-78"/>
              <a:ea typeface="Yekan Bakh FaNum Heavy" panose="01000504000000020004" pitchFamily="2" charset="-78"/>
              <a:cs typeface="Morabba Black" pitchFamily="2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C89FF3-01FA-03D4-4E35-4166C8869B1C}"/>
              </a:ext>
            </a:extLst>
          </p:cNvPr>
          <p:cNvSpPr txBox="1"/>
          <p:nvPr/>
        </p:nvSpPr>
        <p:spPr>
          <a:xfrm>
            <a:off x="6440508" y="3445264"/>
            <a:ext cx="420866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400" dirty="0">
                <a:solidFill>
                  <a:srgbClr val="E8F1FA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ابزاری ضروری برای مشاورین املاک حرفه ای و دپارتمان های املاک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7ABB351-35EA-6AC5-A4A6-414EB3F9B056}"/>
              </a:ext>
            </a:extLst>
          </p:cNvPr>
          <p:cNvCxnSpPr>
            <a:cxnSpLocks/>
          </p:cNvCxnSpPr>
          <p:nvPr/>
        </p:nvCxnSpPr>
        <p:spPr>
          <a:xfrm>
            <a:off x="10658559" y="3538937"/>
            <a:ext cx="0" cy="290113"/>
          </a:xfrm>
          <a:prstGeom prst="line">
            <a:avLst/>
          </a:prstGeom>
          <a:ln w="25400">
            <a:solidFill>
              <a:srgbClr val="FB82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7420C8F-24D3-5B78-31AD-3DEBB3DFBD34}"/>
              </a:ext>
            </a:extLst>
          </p:cNvPr>
          <p:cNvSpPr txBox="1"/>
          <p:nvPr/>
        </p:nvSpPr>
        <p:spPr>
          <a:xfrm>
            <a:off x="9152406" y="4299407"/>
            <a:ext cx="1156514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14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نسخه ابری</a:t>
            </a:r>
          </a:p>
        </p:txBody>
      </p:sp>
      <p:sp>
        <p:nvSpPr>
          <p:cNvPr id="38" name="Rounded Rectangle 36">
            <a:extLst>
              <a:ext uri="{FF2B5EF4-FFF2-40B4-BE49-F238E27FC236}">
                <a16:creationId xmlns:a16="http://schemas.microsoft.com/office/drawing/2014/main" id="{AF67936F-D427-2986-CC1E-B92423040810}"/>
              </a:ext>
            </a:extLst>
          </p:cNvPr>
          <p:cNvSpPr/>
          <p:nvPr/>
        </p:nvSpPr>
        <p:spPr>
          <a:xfrm>
            <a:off x="10336271" y="4314762"/>
            <a:ext cx="328733" cy="326590"/>
          </a:xfrm>
          <a:prstGeom prst="roundRect">
            <a:avLst>
              <a:gd name="adj" fmla="val 19665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grpSp>
        <p:nvGrpSpPr>
          <p:cNvPr id="30" name="Graphic 17">
            <a:extLst>
              <a:ext uri="{FF2B5EF4-FFF2-40B4-BE49-F238E27FC236}">
                <a16:creationId xmlns:a16="http://schemas.microsoft.com/office/drawing/2014/main" id="{17A941E7-5983-95BA-9C1E-40D946B32710}"/>
              </a:ext>
            </a:extLst>
          </p:cNvPr>
          <p:cNvGrpSpPr/>
          <p:nvPr/>
        </p:nvGrpSpPr>
        <p:grpSpPr>
          <a:xfrm>
            <a:off x="10376456" y="4354544"/>
            <a:ext cx="250597" cy="242650"/>
            <a:chOff x="3757078" y="1163314"/>
            <a:chExt cx="4680634" cy="4532191"/>
          </a:xfrm>
          <a:solidFill>
            <a:srgbClr val="0E2F4D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A8D56E0-AC52-1C9A-A3BC-6C217E9BE34F}"/>
                </a:ext>
              </a:extLst>
            </p:cNvPr>
            <p:cNvSpPr/>
            <p:nvPr/>
          </p:nvSpPr>
          <p:spPr>
            <a:xfrm>
              <a:off x="3757078" y="1163314"/>
              <a:ext cx="4680634" cy="2737173"/>
            </a:xfrm>
            <a:custGeom>
              <a:avLst/>
              <a:gdLst>
                <a:gd name="connsiteX0" fmla="*/ 2746591 w 4680634"/>
                <a:gd name="connsiteY0" fmla="*/ 44456 h 2737173"/>
                <a:gd name="connsiteX1" fmla="*/ 3418104 w 4680634"/>
                <a:gd name="connsiteY1" fmla="*/ 63506 h 2737173"/>
                <a:gd name="connsiteX2" fmla="*/ 4023894 w 4680634"/>
                <a:gd name="connsiteY2" fmla="*/ 610241 h 2737173"/>
                <a:gd name="connsiteX3" fmla="*/ 4102951 w 4680634"/>
                <a:gd name="connsiteY3" fmla="*/ 1317948 h 2737173"/>
                <a:gd name="connsiteX4" fmla="*/ 4462044 w 4680634"/>
                <a:gd name="connsiteY4" fmla="*/ 1515116 h 2737173"/>
                <a:gd name="connsiteX5" fmla="*/ 4672546 w 4680634"/>
                <a:gd name="connsiteY5" fmla="*/ 1932311 h 2737173"/>
                <a:gd name="connsiteX6" fmla="*/ 4551579 w 4680634"/>
                <a:gd name="connsiteY6" fmla="*/ 2458091 h 2737173"/>
                <a:gd name="connsiteX7" fmla="*/ 4191534 w 4680634"/>
                <a:gd name="connsiteY7" fmla="*/ 2737173 h 2737173"/>
                <a:gd name="connsiteX8" fmla="*/ 4191534 w 4680634"/>
                <a:gd name="connsiteY8" fmla="*/ 2056136 h 2737173"/>
                <a:gd name="connsiteX9" fmla="*/ 4160101 w 4680634"/>
                <a:gd name="connsiteY9" fmla="*/ 1913261 h 2737173"/>
                <a:gd name="connsiteX10" fmla="*/ 3921976 w 4680634"/>
                <a:gd name="connsiteY10" fmla="*/ 1774196 h 2737173"/>
                <a:gd name="connsiteX11" fmla="*/ 750151 w 4680634"/>
                <a:gd name="connsiteY11" fmla="*/ 1774196 h 2737173"/>
                <a:gd name="connsiteX12" fmla="*/ 506311 w 4680634"/>
                <a:gd name="connsiteY12" fmla="*/ 1944693 h 2737173"/>
                <a:gd name="connsiteX13" fmla="*/ 489166 w 4680634"/>
                <a:gd name="connsiteY13" fmla="*/ 2112333 h 2737173"/>
                <a:gd name="connsiteX14" fmla="*/ 489166 w 4680634"/>
                <a:gd name="connsiteY14" fmla="*/ 2736221 h 2737173"/>
                <a:gd name="connsiteX15" fmla="*/ 133884 w 4680634"/>
                <a:gd name="connsiteY15" fmla="*/ 2463806 h 2737173"/>
                <a:gd name="connsiteX16" fmla="*/ 5296 w 4680634"/>
                <a:gd name="connsiteY16" fmla="*/ 1951361 h 2737173"/>
                <a:gd name="connsiteX17" fmla="*/ 181509 w 4680634"/>
                <a:gd name="connsiteY17" fmla="*/ 1553216 h 2737173"/>
                <a:gd name="connsiteX18" fmla="*/ 633946 w 4680634"/>
                <a:gd name="connsiteY18" fmla="*/ 1306518 h 2737173"/>
                <a:gd name="connsiteX19" fmla="*/ 959701 w 4680634"/>
                <a:gd name="connsiteY19" fmla="*/ 1332236 h 2737173"/>
                <a:gd name="connsiteX20" fmla="*/ 1029234 w 4680634"/>
                <a:gd name="connsiteY20" fmla="*/ 829316 h 2737173"/>
                <a:gd name="connsiteX21" fmla="*/ 1476909 w 4680634"/>
                <a:gd name="connsiteY21" fmla="*/ 423551 h 2737173"/>
                <a:gd name="connsiteX22" fmla="*/ 2159851 w 4680634"/>
                <a:gd name="connsiteY22" fmla="*/ 475938 h 2737173"/>
                <a:gd name="connsiteX23" fmla="*/ 2746591 w 4680634"/>
                <a:gd name="connsiteY23" fmla="*/ 44456 h 273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80634" h="2737173">
                  <a:moveTo>
                    <a:pt x="2746591" y="44456"/>
                  </a:moveTo>
                  <a:cubicBezTo>
                    <a:pt x="2964714" y="-20314"/>
                    <a:pt x="3203791" y="-14599"/>
                    <a:pt x="3418104" y="63506"/>
                  </a:cubicBezTo>
                  <a:cubicBezTo>
                    <a:pt x="3680994" y="156851"/>
                    <a:pt x="3902926" y="357828"/>
                    <a:pt x="4023894" y="610241"/>
                  </a:cubicBezTo>
                  <a:cubicBezTo>
                    <a:pt x="4129621" y="828363"/>
                    <a:pt x="4157244" y="1081728"/>
                    <a:pt x="4102951" y="1317948"/>
                  </a:cubicBezTo>
                  <a:cubicBezTo>
                    <a:pt x="4237254" y="1349381"/>
                    <a:pt x="4363937" y="1417008"/>
                    <a:pt x="4462044" y="1515116"/>
                  </a:cubicBezTo>
                  <a:cubicBezTo>
                    <a:pt x="4574439" y="1626558"/>
                    <a:pt x="4650639" y="1775148"/>
                    <a:pt x="4672546" y="1932311"/>
                  </a:cubicBezTo>
                  <a:cubicBezTo>
                    <a:pt x="4700169" y="2114238"/>
                    <a:pt x="4656354" y="2306643"/>
                    <a:pt x="4551579" y="2458091"/>
                  </a:cubicBezTo>
                  <a:cubicBezTo>
                    <a:pt x="4464902" y="2585726"/>
                    <a:pt x="4336314" y="2684786"/>
                    <a:pt x="4191534" y="2737173"/>
                  </a:cubicBezTo>
                  <a:cubicBezTo>
                    <a:pt x="4190581" y="2510478"/>
                    <a:pt x="4191534" y="2283783"/>
                    <a:pt x="4191534" y="2056136"/>
                  </a:cubicBezTo>
                  <a:cubicBezTo>
                    <a:pt x="4192486" y="2006606"/>
                    <a:pt x="4183914" y="1957076"/>
                    <a:pt x="4160101" y="1913261"/>
                  </a:cubicBezTo>
                  <a:cubicBezTo>
                    <a:pt x="4115334" y="1826583"/>
                    <a:pt x="4019131" y="1771338"/>
                    <a:pt x="3921976" y="1774196"/>
                  </a:cubicBezTo>
                  <a:cubicBezTo>
                    <a:pt x="2864701" y="1774196"/>
                    <a:pt x="1807426" y="1774196"/>
                    <a:pt x="750151" y="1774196"/>
                  </a:cubicBezTo>
                  <a:cubicBezTo>
                    <a:pt x="643471" y="1773243"/>
                    <a:pt x="542506" y="1844681"/>
                    <a:pt x="506311" y="1944693"/>
                  </a:cubicBezTo>
                  <a:cubicBezTo>
                    <a:pt x="484404" y="1998033"/>
                    <a:pt x="490119" y="2056136"/>
                    <a:pt x="489166" y="2112333"/>
                  </a:cubicBezTo>
                  <a:cubicBezTo>
                    <a:pt x="489166" y="2319978"/>
                    <a:pt x="490119" y="2528576"/>
                    <a:pt x="489166" y="2736221"/>
                  </a:cubicBezTo>
                  <a:cubicBezTo>
                    <a:pt x="346291" y="2683833"/>
                    <a:pt x="220561" y="2588583"/>
                    <a:pt x="133884" y="2463806"/>
                  </a:cubicBezTo>
                  <a:cubicBezTo>
                    <a:pt x="30061" y="2316168"/>
                    <a:pt x="-16611" y="2130431"/>
                    <a:pt x="5296" y="1951361"/>
                  </a:cubicBezTo>
                  <a:cubicBezTo>
                    <a:pt x="22441" y="1804676"/>
                    <a:pt x="84354" y="1664658"/>
                    <a:pt x="181509" y="1553216"/>
                  </a:cubicBezTo>
                  <a:cubicBezTo>
                    <a:pt x="296761" y="1420818"/>
                    <a:pt x="460591" y="1331283"/>
                    <a:pt x="633946" y="1306518"/>
                  </a:cubicBezTo>
                  <a:cubicBezTo>
                    <a:pt x="742531" y="1290326"/>
                    <a:pt x="853974" y="1301756"/>
                    <a:pt x="959701" y="1332236"/>
                  </a:cubicBezTo>
                  <a:cubicBezTo>
                    <a:pt x="928269" y="1162691"/>
                    <a:pt x="953034" y="983621"/>
                    <a:pt x="1029234" y="829316"/>
                  </a:cubicBezTo>
                  <a:cubicBezTo>
                    <a:pt x="1119721" y="643578"/>
                    <a:pt x="1283551" y="494988"/>
                    <a:pt x="1476909" y="423551"/>
                  </a:cubicBezTo>
                  <a:cubicBezTo>
                    <a:pt x="1697889" y="339731"/>
                    <a:pt x="1954111" y="360686"/>
                    <a:pt x="2159851" y="475938"/>
                  </a:cubicBezTo>
                  <a:cubicBezTo>
                    <a:pt x="2297011" y="270198"/>
                    <a:pt x="2507514" y="113988"/>
                    <a:pt x="2746591" y="44456"/>
                  </a:cubicBezTo>
                  <a:close/>
                </a:path>
              </a:pathLst>
            </a:custGeom>
            <a:solidFill>
              <a:srgbClr val="FB82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010C712-1517-0D1D-8E76-8F039FDCE727}"/>
                </a:ext>
              </a:extLst>
            </p:cNvPr>
            <p:cNvSpPr/>
            <p:nvPr/>
          </p:nvSpPr>
          <p:spPr>
            <a:xfrm>
              <a:off x="4388167" y="3083382"/>
              <a:ext cx="3412181" cy="2612122"/>
            </a:xfrm>
            <a:custGeom>
              <a:avLst/>
              <a:gdLst>
                <a:gd name="connsiteX0" fmla="*/ 56198 w 3412181"/>
                <a:gd name="connsiteY0" fmla="*/ 19862 h 2612122"/>
                <a:gd name="connsiteX1" fmla="*/ 174308 w 3412181"/>
                <a:gd name="connsiteY1" fmla="*/ 812 h 2612122"/>
                <a:gd name="connsiteX2" fmla="*/ 3249930 w 3412181"/>
                <a:gd name="connsiteY2" fmla="*/ 812 h 2612122"/>
                <a:gd name="connsiteX3" fmla="*/ 3382328 w 3412181"/>
                <a:gd name="connsiteY3" fmla="*/ 39865 h 2612122"/>
                <a:gd name="connsiteX4" fmla="*/ 3411855 w 3412181"/>
                <a:gd name="connsiteY4" fmla="*/ 163690 h 2612122"/>
                <a:gd name="connsiteX5" fmla="*/ 3410903 w 3412181"/>
                <a:gd name="connsiteY5" fmla="*/ 1059992 h 2612122"/>
                <a:gd name="connsiteX6" fmla="*/ 3297555 w 3412181"/>
                <a:gd name="connsiteY6" fmla="*/ 1174292 h 2612122"/>
                <a:gd name="connsiteX7" fmla="*/ 3079433 w 3412181"/>
                <a:gd name="connsiteY7" fmla="*/ 1174292 h 2612122"/>
                <a:gd name="connsiteX8" fmla="*/ 3080385 w 3412181"/>
                <a:gd name="connsiteY8" fmla="*/ 1437182 h 2612122"/>
                <a:gd name="connsiteX9" fmla="*/ 3296603 w 3412181"/>
                <a:gd name="connsiteY9" fmla="*/ 1437182 h 2612122"/>
                <a:gd name="connsiteX10" fmla="*/ 3410903 w 3412181"/>
                <a:gd name="connsiteY10" fmla="*/ 1554340 h 2612122"/>
                <a:gd name="connsiteX11" fmla="*/ 3410903 w 3412181"/>
                <a:gd name="connsiteY11" fmla="*/ 2450642 h 2612122"/>
                <a:gd name="connsiteX12" fmla="*/ 3396615 w 3412181"/>
                <a:gd name="connsiteY12" fmla="*/ 2549702 h 2612122"/>
                <a:gd name="connsiteX13" fmla="*/ 3287078 w 3412181"/>
                <a:gd name="connsiteY13" fmla="*/ 2611615 h 2612122"/>
                <a:gd name="connsiteX14" fmla="*/ 181928 w 3412181"/>
                <a:gd name="connsiteY14" fmla="*/ 2611615 h 2612122"/>
                <a:gd name="connsiteX15" fmla="*/ 78105 w 3412181"/>
                <a:gd name="connsiteY15" fmla="*/ 2603995 h 2612122"/>
                <a:gd name="connsiteX16" fmla="*/ 953 w 3412181"/>
                <a:gd name="connsiteY16" fmla="*/ 2489695 h 2612122"/>
                <a:gd name="connsiteX17" fmla="*/ 953 w 3412181"/>
                <a:gd name="connsiteY17" fmla="*/ 1554340 h 2612122"/>
                <a:gd name="connsiteX18" fmla="*/ 115253 w 3412181"/>
                <a:gd name="connsiteY18" fmla="*/ 1437182 h 2612122"/>
                <a:gd name="connsiteX19" fmla="*/ 332423 w 3412181"/>
                <a:gd name="connsiteY19" fmla="*/ 1437182 h 2612122"/>
                <a:gd name="connsiteX20" fmla="*/ 332423 w 3412181"/>
                <a:gd name="connsiteY20" fmla="*/ 1175245 h 2612122"/>
                <a:gd name="connsiteX21" fmla="*/ 115253 w 3412181"/>
                <a:gd name="connsiteY21" fmla="*/ 1175245 h 2612122"/>
                <a:gd name="connsiteX22" fmla="*/ 2858 w 3412181"/>
                <a:gd name="connsiteY22" fmla="*/ 1080947 h 2612122"/>
                <a:gd name="connsiteX23" fmla="*/ 0 w 3412181"/>
                <a:gd name="connsiteY23" fmla="*/ 994270 h 2612122"/>
                <a:gd name="connsiteX24" fmla="*/ 0 w 3412181"/>
                <a:gd name="connsiteY24" fmla="*/ 127495 h 2612122"/>
                <a:gd name="connsiteX25" fmla="*/ 56198 w 3412181"/>
                <a:gd name="connsiteY25" fmla="*/ 19862 h 2612122"/>
                <a:gd name="connsiteX26" fmla="*/ 349568 w 3412181"/>
                <a:gd name="connsiteY26" fmla="*/ 282752 h 2612122"/>
                <a:gd name="connsiteX27" fmla="*/ 297180 w 3412181"/>
                <a:gd name="connsiteY27" fmla="*/ 355142 h 2612122"/>
                <a:gd name="connsiteX28" fmla="*/ 297180 w 3412181"/>
                <a:gd name="connsiteY28" fmla="*/ 822820 h 2612122"/>
                <a:gd name="connsiteX29" fmla="*/ 374333 w 3412181"/>
                <a:gd name="connsiteY29" fmla="*/ 897115 h 2612122"/>
                <a:gd name="connsiteX30" fmla="*/ 442913 w 3412181"/>
                <a:gd name="connsiteY30" fmla="*/ 822820 h 2612122"/>
                <a:gd name="connsiteX31" fmla="*/ 442913 w 3412181"/>
                <a:gd name="connsiteY31" fmla="*/ 356095 h 2612122"/>
                <a:gd name="connsiteX32" fmla="*/ 349568 w 3412181"/>
                <a:gd name="connsiteY32" fmla="*/ 282752 h 2612122"/>
                <a:gd name="connsiteX33" fmla="*/ 673418 w 3412181"/>
                <a:gd name="connsiteY33" fmla="*/ 283705 h 2612122"/>
                <a:gd name="connsiteX34" fmla="*/ 623888 w 3412181"/>
                <a:gd name="connsiteY34" fmla="*/ 355142 h 2612122"/>
                <a:gd name="connsiteX35" fmla="*/ 623888 w 3412181"/>
                <a:gd name="connsiteY35" fmla="*/ 823772 h 2612122"/>
                <a:gd name="connsiteX36" fmla="*/ 698183 w 3412181"/>
                <a:gd name="connsiteY36" fmla="*/ 897115 h 2612122"/>
                <a:gd name="connsiteX37" fmla="*/ 769620 w 3412181"/>
                <a:gd name="connsiteY37" fmla="*/ 822820 h 2612122"/>
                <a:gd name="connsiteX38" fmla="*/ 769620 w 3412181"/>
                <a:gd name="connsiteY38" fmla="*/ 366572 h 2612122"/>
                <a:gd name="connsiteX39" fmla="*/ 673418 w 3412181"/>
                <a:gd name="connsiteY39" fmla="*/ 283705 h 2612122"/>
                <a:gd name="connsiteX40" fmla="*/ 997268 w 3412181"/>
                <a:gd name="connsiteY40" fmla="*/ 284657 h 2612122"/>
                <a:gd name="connsiteX41" fmla="*/ 949643 w 3412181"/>
                <a:gd name="connsiteY41" fmla="*/ 355142 h 2612122"/>
                <a:gd name="connsiteX42" fmla="*/ 949643 w 3412181"/>
                <a:gd name="connsiteY42" fmla="*/ 822820 h 2612122"/>
                <a:gd name="connsiteX43" fmla="*/ 1022033 w 3412181"/>
                <a:gd name="connsiteY43" fmla="*/ 897115 h 2612122"/>
                <a:gd name="connsiteX44" fmla="*/ 1095375 w 3412181"/>
                <a:gd name="connsiteY44" fmla="*/ 823772 h 2612122"/>
                <a:gd name="connsiteX45" fmla="*/ 1095375 w 3412181"/>
                <a:gd name="connsiteY45" fmla="*/ 355142 h 2612122"/>
                <a:gd name="connsiteX46" fmla="*/ 997268 w 3412181"/>
                <a:gd name="connsiteY46" fmla="*/ 284657 h 2612122"/>
                <a:gd name="connsiteX47" fmla="*/ 1321118 w 3412181"/>
                <a:gd name="connsiteY47" fmla="*/ 284657 h 2612122"/>
                <a:gd name="connsiteX48" fmla="*/ 1275398 w 3412181"/>
                <a:gd name="connsiteY48" fmla="*/ 355142 h 2612122"/>
                <a:gd name="connsiteX49" fmla="*/ 1275398 w 3412181"/>
                <a:gd name="connsiteY49" fmla="*/ 820915 h 2612122"/>
                <a:gd name="connsiteX50" fmla="*/ 1345883 w 3412181"/>
                <a:gd name="connsiteY50" fmla="*/ 896162 h 2612122"/>
                <a:gd name="connsiteX51" fmla="*/ 1421130 w 3412181"/>
                <a:gd name="connsiteY51" fmla="*/ 822820 h 2612122"/>
                <a:gd name="connsiteX52" fmla="*/ 1421130 w 3412181"/>
                <a:gd name="connsiteY52" fmla="*/ 354190 h 2612122"/>
                <a:gd name="connsiteX53" fmla="*/ 1321118 w 3412181"/>
                <a:gd name="connsiteY53" fmla="*/ 284657 h 2612122"/>
                <a:gd name="connsiteX54" fmla="*/ 2092643 w 3412181"/>
                <a:gd name="connsiteY54" fmla="*/ 398957 h 2612122"/>
                <a:gd name="connsiteX55" fmla="*/ 1949768 w 3412181"/>
                <a:gd name="connsiteY55" fmla="*/ 553262 h 2612122"/>
                <a:gd name="connsiteX56" fmla="*/ 2008823 w 3412181"/>
                <a:gd name="connsiteY56" fmla="*/ 730427 h 2612122"/>
                <a:gd name="connsiteX57" fmla="*/ 2193608 w 3412181"/>
                <a:gd name="connsiteY57" fmla="*/ 776147 h 2612122"/>
                <a:gd name="connsiteX58" fmla="*/ 2333625 w 3412181"/>
                <a:gd name="connsiteY58" fmla="*/ 622795 h 2612122"/>
                <a:gd name="connsiteX59" fmla="*/ 2270760 w 3412181"/>
                <a:gd name="connsiteY59" fmla="*/ 440867 h 2612122"/>
                <a:gd name="connsiteX60" fmla="*/ 2092643 w 3412181"/>
                <a:gd name="connsiteY60" fmla="*/ 398957 h 2612122"/>
                <a:gd name="connsiteX61" fmla="*/ 2814638 w 3412181"/>
                <a:gd name="connsiteY61" fmla="*/ 396100 h 2612122"/>
                <a:gd name="connsiteX62" fmla="*/ 2655570 w 3412181"/>
                <a:gd name="connsiteY62" fmla="*/ 583742 h 2612122"/>
                <a:gd name="connsiteX63" fmla="*/ 2804160 w 3412181"/>
                <a:gd name="connsiteY63" fmla="*/ 777100 h 2612122"/>
                <a:gd name="connsiteX64" fmla="*/ 3026093 w 3412181"/>
                <a:gd name="connsiteY64" fmla="*/ 673277 h 2612122"/>
                <a:gd name="connsiteX65" fmla="*/ 2996565 w 3412181"/>
                <a:gd name="connsiteY65" fmla="*/ 458012 h 2612122"/>
                <a:gd name="connsiteX66" fmla="*/ 2814638 w 3412181"/>
                <a:gd name="connsiteY66" fmla="*/ 396100 h 2612122"/>
                <a:gd name="connsiteX67" fmla="*/ 481013 w 3412181"/>
                <a:gd name="connsiteY67" fmla="*/ 1175245 h 2612122"/>
                <a:gd name="connsiteX68" fmla="*/ 481013 w 3412181"/>
                <a:gd name="connsiteY68" fmla="*/ 1437182 h 2612122"/>
                <a:gd name="connsiteX69" fmla="*/ 2933700 w 3412181"/>
                <a:gd name="connsiteY69" fmla="*/ 1437182 h 2612122"/>
                <a:gd name="connsiteX70" fmla="*/ 2933700 w 3412181"/>
                <a:gd name="connsiteY70" fmla="*/ 1175245 h 2612122"/>
                <a:gd name="connsiteX71" fmla="*/ 481013 w 3412181"/>
                <a:gd name="connsiteY71" fmla="*/ 1175245 h 2612122"/>
                <a:gd name="connsiteX72" fmla="*/ 347663 w 3412181"/>
                <a:gd name="connsiteY72" fmla="*/ 1720075 h 2612122"/>
                <a:gd name="connsiteX73" fmla="*/ 297180 w 3412181"/>
                <a:gd name="connsiteY73" fmla="*/ 1793417 h 2612122"/>
                <a:gd name="connsiteX74" fmla="*/ 297180 w 3412181"/>
                <a:gd name="connsiteY74" fmla="*/ 2250617 h 2612122"/>
                <a:gd name="connsiteX75" fmla="*/ 356235 w 3412181"/>
                <a:gd name="connsiteY75" fmla="*/ 2331580 h 2612122"/>
                <a:gd name="connsiteX76" fmla="*/ 442913 w 3412181"/>
                <a:gd name="connsiteY76" fmla="*/ 2261095 h 2612122"/>
                <a:gd name="connsiteX77" fmla="*/ 442913 w 3412181"/>
                <a:gd name="connsiteY77" fmla="*/ 1794370 h 2612122"/>
                <a:gd name="connsiteX78" fmla="*/ 347663 w 3412181"/>
                <a:gd name="connsiteY78" fmla="*/ 1720075 h 2612122"/>
                <a:gd name="connsiteX79" fmla="*/ 671513 w 3412181"/>
                <a:gd name="connsiteY79" fmla="*/ 1720075 h 2612122"/>
                <a:gd name="connsiteX80" fmla="*/ 623888 w 3412181"/>
                <a:gd name="connsiteY80" fmla="*/ 1792465 h 2612122"/>
                <a:gd name="connsiteX81" fmla="*/ 623888 w 3412181"/>
                <a:gd name="connsiteY81" fmla="*/ 2249665 h 2612122"/>
                <a:gd name="connsiteX82" fmla="*/ 680085 w 3412181"/>
                <a:gd name="connsiteY82" fmla="*/ 2329675 h 2612122"/>
                <a:gd name="connsiteX83" fmla="*/ 769620 w 3412181"/>
                <a:gd name="connsiteY83" fmla="*/ 2258237 h 2612122"/>
                <a:gd name="connsiteX84" fmla="*/ 769620 w 3412181"/>
                <a:gd name="connsiteY84" fmla="*/ 1792465 h 2612122"/>
                <a:gd name="connsiteX85" fmla="*/ 671513 w 3412181"/>
                <a:gd name="connsiteY85" fmla="*/ 1720075 h 2612122"/>
                <a:gd name="connsiteX86" fmla="*/ 996315 w 3412181"/>
                <a:gd name="connsiteY86" fmla="*/ 1721027 h 2612122"/>
                <a:gd name="connsiteX87" fmla="*/ 949643 w 3412181"/>
                <a:gd name="connsiteY87" fmla="*/ 1792465 h 2612122"/>
                <a:gd name="connsiteX88" fmla="*/ 949643 w 3412181"/>
                <a:gd name="connsiteY88" fmla="*/ 2260142 h 2612122"/>
                <a:gd name="connsiteX89" fmla="*/ 1022033 w 3412181"/>
                <a:gd name="connsiteY89" fmla="*/ 2332532 h 2612122"/>
                <a:gd name="connsiteX90" fmla="*/ 1095375 w 3412181"/>
                <a:gd name="connsiteY90" fmla="*/ 2260142 h 2612122"/>
                <a:gd name="connsiteX91" fmla="*/ 1095375 w 3412181"/>
                <a:gd name="connsiteY91" fmla="*/ 1793417 h 2612122"/>
                <a:gd name="connsiteX92" fmla="*/ 996315 w 3412181"/>
                <a:gd name="connsiteY92" fmla="*/ 1721027 h 2612122"/>
                <a:gd name="connsiteX93" fmla="*/ 1321118 w 3412181"/>
                <a:gd name="connsiteY93" fmla="*/ 1721980 h 2612122"/>
                <a:gd name="connsiteX94" fmla="*/ 1275398 w 3412181"/>
                <a:gd name="connsiteY94" fmla="*/ 1794370 h 2612122"/>
                <a:gd name="connsiteX95" fmla="*/ 1275398 w 3412181"/>
                <a:gd name="connsiteY95" fmla="*/ 2260142 h 2612122"/>
                <a:gd name="connsiteX96" fmla="*/ 1344930 w 3412181"/>
                <a:gd name="connsiteY96" fmla="*/ 2332532 h 2612122"/>
                <a:gd name="connsiteX97" fmla="*/ 1420178 w 3412181"/>
                <a:gd name="connsiteY97" fmla="*/ 2261095 h 2612122"/>
                <a:gd name="connsiteX98" fmla="*/ 1421130 w 3412181"/>
                <a:gd name="connsiteY98" fmla="*/ 1812467 h 2612122"/>
                <a:gd name="connsiteX99" fmla="*/ 1408748 w 3412181"/>
                <a:gd name="connsiteY99" fmla="*/ 1749602 h 2612122"/>
                <a:gd name="connsiteX100" fmla="*/ 1321118 w 3412181"/>
                <a:gd name="connsiteY100" fmla="*/ 1721980 h 2612122"/>
                <a:gd name="connsiteX101" fmla="*/ 2099310 w 3412181"/>
                <a:gd name="connsiteY101" fmla="*/ 1833422 h 2612122"/>
                <a:gd name="connsiteX102" fmla="*/ 1952625 w 3412181"/>
                <a:gd name="connsiteY102" fmla="*/ 1974392 h 2612122"/>
                <a:gd name="connsiteX103" fmla="*/ 2014538 w 3412181"/>
                <a:gd name="connsiteY103" fmla="*/ 2171560 h 2612122"/>
                <a:gd name="connsiteX104" fmla="*/ 2220278 w 3412181"/>
                <a:gd name="connsiteY104" fmla="*/ 2201087 h 2612122"/>
                <a:gd name="connsiteX105" fmla="*/ 2334578 w 3412181"/>
                <a:gd name="connsiteY105" fmla="*/ 2041067 h 2612122"/>
                <a:gd name="connsiteX106" fmla="*/ 2264093 w 3412181"/>
                <a:gd name="connsiteY106" fmla="*/ 1872475 h 2612122"/>
                <a:gd name="connsiteX107" fmla="*/ 2099310 w 3412181"/>
                <a:gd name="connsiteY107" fmla="*/ 1833422 h 2612122"/>
                <a:gd name="connsiteX108" fmla="*/ 2797493 w 3412181"/>
                <a:gd name="connsiteY108" fmla="*/ 1836280 h 2612122"/>
                <a:gd name="connsiteX109" fmla="*/ 2660333 w 3412181"/>
                <a:gd name="connsiteY109" fmla="*/ 1983917 h 2612122"/>
                <a:gd name="connsiteX110" fmla="*/ 2731770 w 3412181"/>
                <a:gd name="connsiteY110" fmla="*/ 2178227 h 2612122"/>
                <a:gd name="connsiteX111" fmla="*/ 2933700 w 3412181"/>
                <a:gd name="connsiteY111" fmla="*/ 2200135 h 2612122"/>
                <a:gd name="connsiteX112" fmla="*/ 3044190 w 3412181"/>
                <a:gd name="connsiteY112" fmla="*/ 2049640 h 2612122"/>
                <a:gd name="connsiteX113" fmla="*/ 2972753 w 3412181"/>
                <a:gd name="connsiteY113" fmla="*/ 1871522 h 2612122"/>
                <a:gd name="connsiteX114" fmla="*/ 2797493 w 3412181"/>
                <a:gd name="connsiteY114" fmla="*/ 1836280 h 261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412181" h="2612122">
                  <a:moveTo>
                    <a:pt x="56198" y="19862"/>
                  </a:moveTo>
                  <a:cubicBezTo>
                    <a:pt x="90488" y="-4903"/>
                    <a:pt x="135255" y="1765"/>
                    <a:pt x="174308" y="812"/>
                  </a:cubicBezTo>
                  <a:cubicBezTo>
                    <a:pt x="1200150" y="812"/>
                    <a:pt x="2225040" y="812"/>
                    <a:pt x="3249930" y="812"/>
                  </a:cubicBezTo>
                  <a:cubicBezTo>
                    <a:pt x="3296603" y="-2045"/>
                    <a:pt x="3349943" y="812"/>
                    <a:pt x="3382328" y="39865"/>
                  </a:cubicBezTo>
                  <a:cubicBezTo>
                    <a:pt x="3413760" y="73202"/>
                    <a:pt x="3412808" y="120827"/>
                    <a:pt x="3411855" y="163690"/>
                  </a:cubicBezTo>
                  <a:cubicBezTo>
                    <a:pt x="3410903" y="462775"/>
                    <a:pt x="3412808" y="761860"/>
                    <a:pt x="3410903" y="1059992"/>
                  </a:cubicBezTo>
                  <a:cubicBezTo>
                    <a:pt x="3411855" y="1120000"/>
                    <a:pt x="3357563" y="1174292"/>
                    <a:pt x="3297555" y="1174292"/>
                  </a:cubicBezTo>
                  <a:cubicBezTo>
                    <a:pt x="3225165" y="1175245"/>
                    <a:pt x="3152775" y="1174292"/>
                    <a:pt x="3079433" y="1174292"/>
                  </a:cubicBezTo>
                  <a:cubicBezTo>
                    <a:pt x="3079433" y="1261922"/>
                    <a:pt x="3078480" y="1349552"/>
                    <a:pt x="3080385" y="1437182"/>
                  </a:cubicBezTo>
                  <a:cubicBezTo>
                    <a:pt x="3152775" y="1436230"/>
                    <a:pt x="3225165" y="1436230"/>
                    <a:pt x="3296603" y="1437182"/>
                  </a:cubicBezTo>
                  <a:cubicBezTo>
                    <a:pt x="3358515" y="1436230"/>
                    <a:pt x="3412808" y="1492427"/>
                    <a:pt x="3410903" y="1554340"/>
                  </a:cubicBezTo>
                  <a:cubicBezTo>
                    <a:pt x="3411855" y="1853425"/>
                    <a:pt x="3410903" y="2151557"/>
                    <a:pt x="3410903" y="2450642"/>
                  </a:cubicBezTo>
                  <a:cubicBezTo>
                    <a:pt x="3410903" y="2483980"/>
                    <a:pt x="3413760" y="2519222"/>
                    <a:pt x="3396615" y="2549702"/>
                  </a:cubicBezTo>
                  <a:cubicBezTo>
                    <a:pt x="3376613" y="2589707"/>
                    <a:pt x="3331845" y="2613520"/>
                    <a:pt x="3287078" y="2611615"/>
                  </a:cubicBezTo>
                  <a:cubicBezTo>
                    <a:pt x="2251710" y="2611615"/>
                    <a:pt x="1216343" y="2611615"/>
                    <a:pt x="181928" y="2611615"/>
                  </a:cubicBezTo>
                  <a:cubicBezTo>
                    <a:pt x="147638" y="2610662"/>
                    <a:pt x="111443" y="2616377"/>
                    <a:pt x="78105" y="2603995"/>
                  </a:cubicBezTo>
                  <a:cubicBezTo>
                    <a:pt x="31433" y="2587802"/>
                    <a:pt x="-952" y="2539225"/>
                    <a:pt x="953" y="2489695"/>
                  </a:cubicBezTo>
                  <a:cubicBezTo>
                    <a:pt x="953" y="2178227"/>
                    <a:pt x="0" y="1866760"/>
                    <a:pt x="953" y="1554340"/>
                  </a:cubicBezTo>
                  <a:cubicBezTo>
                    <a:pt x="-952" y="1492427"/>
                    <a:pt x="53340" y="1436230"/>
                    <a:pt x="115253" y="1437182"/>
                  </a:cubicBezTo>
                  <a:cubicBezTo>
                    <a:pt x="187643" y="1436230"/>
                    <a:pt x="260033" y="1437182"/>
                    <a:pt x="332423" y="1437182"/>
                  </a:cubicBezTo>
                  <a:cubicBezTo>
                    <a:pt x="332423" y="1349552"/>
                    <a:pt x="332423" y="1261922"/>
                    <a:pt x="332423" y="1175245"/>
                  </a:cubicBezTo>
                  <a:cubicBezTo>
                    <a:pt x="260033" y="1174292"/>
                    <a:pt x="187643" y="1176197"/>
                    <a:pt x="115253" y="1175245"/>
                  </a:cubicBezTo>
                  <a:cubicBezTo>
                    <a:pt x="61913" y="1175245"/>
                    <a:pt x="12383" y="1133335"/>
                    <a:pt x="2858" y="1080947"/>
                  </a:cubicBezTo>
                  <a:cubicBezTo>
                    <a:pt x="-952" y="1052372"/>
                    <a:pt x="953" y="1022845"/>
                    <a:pt x="0" y="994270"/>
                  </a:cubicBezTo>
                  <a:cubicBezTo>
                    <a:pt x="0" y="704710"/>
                    <a:pt x="0" y="416102"/>
                    <a:pt x="0" y="127495"/>
                  </a:cubicBezTo>
                  <a:cubicBezTo>
                    <a:pt x="953" y="84632"/>
                    <a:pt x="20955" y="41770"/>
                    <a:pt x="56198" y="19862"/>
                  </a:cubicBezTo>
                  <a:close/>
                  <a:moveTo>
                    <a:pt x="349568" y="282752"/>
                  </a:moveTo>
                  <a:cubicBezTo>
                    <a:pt x="318135" y="291325"/>
                    <a:pt x="296228" y="322757"/>
                    <a:pt x="297180" y="355142"/>
                  </a:cubicBezTo>
                  <a:cubicBezTo>
                    <a:pt x="297180" y="511352"/>
                    <a:pt x="296228" y="666610"/>
                    <a:pt x="297180" y="822820"/>
                  </a:cubicBezTo>
                  <a:cubicBezTo>
                    <a:pt x="295275" y="863777"/>
                    <a:pt x="333375" y="899972"/>
                    <a:pt x="374333" y="897115"/>
                  </a:cubicBezTo>
                  <a:cubicBezTo>
                    <a:pt x="412433" y="896162"/>
                    <a:pt x="443865" y="860920"/>
                    <a:pt x="442913" y="822820"/>
                  </a:cubicBezTo>
                  <a:cubicBezTo>
                    <a:pt x="443865" y="667562"/>
                    <a:pt x="443865" y="511352"/>
                    <a:pt x="442913" y="356095"/>
                  </a:cubicBezTo>
                  <a:cubicBezTo>
                    <a:pt x="445770" y="307517"/>
                    <a:pt x="394335" y="267512"/>
                    <a:pt x="349568" y="282752"/>
                  </a:cubicBezTo>
                  <a:close/>
                  <a:moveTo>
                    <a:pt x="673418" y="283705"/>
                  </a:moveTo>
                  <a:cubicBezTo>
                    <a:pt x="643890" y="293230"/>
                    <a:pt x="621983" y="323710"/>
                    <a:pt x="623888" y="355142"/>
                  </a:cubicBezTo>
                  <a:cubicBezTo>
                    <a:pt x="623888" y="511352"/>
                    <a:pt x="622935" y="667562"/>
                    <a:pt x="623888" y="823772"/>
                  </a:cubicBezTo>
                  <a:cubicBezTo>
                    <a:pt x="621983" y="863777"/>
                    <a:pt x="659130" y="899020"/>
                    <a:pt x="698183" y="897115"/>
                  </a:cubicBezTo>
                  <a:cubicBezTo>
                    <a:pt x="737235" y="897115"/>
                    <a:pt x="771525" y="861872"/>
                    <a:pt x="769620" y="822820"/>
                  </a:cubicBezTo>
                  <a:cubicBezTo>
                    <a:pt x="770573" y="670420"/>
                    <a:pt x="769620" y="518020"/>
                    <a:pt x="769620" y="366572"/>
                  </a:cubicBezTo>
                  <a:cubicBezTo>
                    <a:pt x="777240" y="313232"/>
                    <a:pt x="722948" y="264655"/>
                    <a:pt x="673418" y="283705"/>
                  </a:cubicBezTo>
                  <a:close/>
                  <a:moveTo>
                    <a:pt x="997268" y="284657"/>
                  </a:moveTo>
                  <a:cubicBezTo>
                    <a:pt x="968693" y="295135"/>
                    <a:pt x="948690" y="324662"/>
                    <a:pt x="949643" y="355142"/>
                  </a:cubicBezTo>
                  <a:cubicBezTo>
                    <a:pt x="949643" y="511352"/>
                    <a:pt x="948690" y="666610"/>
                    <a:pt x="949643" y="822820"/>
                  </a:cubicBezTo>
                  <a:cubicBezTo>
                    <a:pt x="947738" y="861872"/>
                    <a:pt x="982980" y="898067"/>
                    <a:pt x="1022033" y="897115"/>
                  </a:cubicBezTo>
                  <a:cubicBezTo>
                    <a:pt x="1061085" y="898067"/>
                    <a:pt x="1096328" y="862825"/>
                    <a:pt x="1095375" y="823772"/>
                  </a:cubicBezTo>
                  <a:cubicBezTo>
                    <a:pt x="1096328" y="667562"/>
                    <a:pt x="1095375" y="511352"/>
                    <a:pt x="1095375" y="355142"/>
                  </a:cubicBezTo>
                  <a:cubicBezTo>
                    <a:pt x="1098233" y="304660"/>
                    <a:pt x="1042988" y="264655"/>
                    <a:pt x="997268" y="284657"/>
                  </a:cubicBezTo>
                  <a:close/>
                  <a:moveTo>
                    <a:pt x="1321118" y="284657"/>
                  </a:moveTo>
                  <a:cubicBezTo>
                    <a:pt x="1293495" y="296087"/>
                    <a:pt x="1274445" y="324662"/>
                    <a:pt x="1275398" y="355142"/>
                  </a:cubicBezTo>
                  <a:cubicBezTo>
                    <a:pt x="1275398" y="510400"/>
                    <a:pt x="1275398" y="665657"/>
                    <a:pt x="1275398" y="820915"/>
                  </a:cubicBezTo>
                  <a:cubicBezTo>
                    <a:pt x="1273493" y="859967"/>
                    <a:pt x="1306830" y="895210"/>
                    <a:pt x="1345883" y="896162"/>
                  </a:cubicBezTo>
                  <a:cubicBezTo>
                    <a:pt x="1385888" y="899020"/>
                    <a:pt x="1423035" y="862825"/>
                    <a:pt x="1421130" y="822820"/>
                  </a:cubicBezTo>
                  <a:cubicBezTo>
                    <a:pt x="1422083" y="666610"/>
                    <a:pt x="1422083" y="510400"/>
                    <a:pt x="1421130" y="354190"/>
                  </a:cubicBezTo>
                  <a:cubicBezTo>
                    <a:pt x="1424940" y="303707"/>
                    <a:pt x="1367790" y="263702"/>
                    <a:pt x="1321118" y="284657"/>
                  </a:cubicBezTo>
                  <a:close/>
                  <a:moveTo>
                    <a:pt x="2092643" y="398957"/>
                  </a:moveTo>
                  <a:cubicBezTo>
                    <a:pt x="2020252" y="417055"/>
                    <a:pt x="1962150" y="479920"/>
                    <a:pt x="1949768" y="553262"/>
                  </a:cubicBezTo>
                  <a:cubicBezTo>
                    <a:pt x="1938338" y="617080"/>
                    <a:pt x="1960245" y="686612"/>
                    <a:pt x="2008823" y="730427"/>
                  </a:cubicBezTo>
                  <a:cubicBezTo>
                    <a:pt x="2056448" y="776147"/>
                    <a:pt x="2128838" y="794245"/>
                    <a:pt x="2193608" y="776147"/>
                  </a:cubicBezTo>
                  <a:cubicBezTo>
                    <a:pt x="2264093" y="757097"/>
                    <a:pt x="2321243" y="695185"/>
                    <a:pt x="2333625" y="622795"/>
                  </a:cubicBezTo>
                  <a:cubicBezTo>
                    <a:pt x="2346008" y="557072"/>
                    <a:pt x="2321243" y="484682"/>
                    <a:pt x="2270760" y="440867"/>
                  </a:cubicBezTo>
                  <a:cubicBezTo>
                    <a:pt x="2222183" y="398957"/>
                    <a:pt x="2153603" y="382765"/>
                    <a:pt x="2092643" y="398957"/>
                  </a:cubicBezTo>
                  <a:close/>
                  <a:moveTo>
                    <a:pt x="2814638" y="396100"/>
                  </a:moveTo>
                  <a:cubicBezTo>
                    <a:pt x="2726055" y="410387"/>
                    <a:pt x="2655570" y="494207"/>
                    <a:pt x="2655570" y="583742"/>
                  </a:cubicBezTo>
                  <a:cubicBezTo>
                    <a:pt x="2651760" y="672325"/>
                    <a:pt x="2717483" y="757097"/>
                    <a:pt x="2804160" y="777100"/>
                  </a:cubicBezTo>
                  <a:cubicBezTo>
                    <a:pt x="2890838" y="799960"/>
                    <a:pt x="2987993" y="754240"/>
                    <a:pt x="3026093" y="673277"/>
                  </a:cubicBezTo>
                  <a:cubicBezTo>
                    <a:pt x="3061335" y="603745"/>
                    <a:pt x="3048953" y="515162"/>
                    <a:pt x="2996565" y="458012"/>
                  </a:cubicBezTo>
                  <a:cubicBezTo>
                    <a:pt x="2951798" y="407530"/>
                    <a:pt x="2880360" y="383717"/>
                    <a:pt x="2814638" y="396100"/>
                  </a:cubicBezTo>
                  <a:close/>
                  <a:moveTo>
                    <a:pt x="481013" y="1175245"/>
                  </a:moveTo>
                  <a:cubicBezTo>
                    <a:pt x="481013" y="1262875"/>
                    <a:pt x="481013" y="1349552"/>
                    <a:pt x="481013" y="1437182"/>
                  </a:cubicBezTo>
                  <a:cubicBezTo>
                    <a:pt x="1298258" y="1437182"/>
                    <a:pt x="2116455" y="1437182"/>
                    <a:pt x="2933700" y="1437182"/>
                  </a:cubicBezTo>
                  <a:cubicBezTo>
                    <a:pt x="2933700" y="1349552"/>
                    <a:pt x="2933700" y="1261922"/>
                    <a:pt x="2933700" y="1175245"/>
                  </a:cubicBezTo>
                  <a:cubicBezTo>
                    <a:pt x="2116455" y="1175245"/>
                    <a:pt x="1299210" y="1175245"/>
                    <a:pt x="481013" y="1175245"/>
                  </a:cubicBezTo>
                  <a:close/>
                  <a:moveTo>
                    <a:pt x="347663" y="1720075"/>
                  </a:moveTo>
                  <a:cubicBezTo>
                    <a:pt x="316230" y="1729600"/>
                    <a:pt x="295275" y="1761032"/>
                    <a:pt x="297180" y="1793417"/>
                  </a:cubicBezTo>
                  <a:cubicBezTo>
                    <a:pt x="297180" y="1945817"/>
                    <a:pt x="297180" y="2098217"/>
                    <a:pt x="297180" y="2250617"/>
                  </a:cubicBezTo>
                  <a:cubicBezTo>
                    <a:pt x="293370" y="2287765"/>
                    <a:pt x="319088" y="2324912"/>
                    <a:pt x="356235" y="2331580"/>
                  </a:cubicBezTo>
                  <a:cubicBezTo>
                    <a:pt x="399098" y="2341105"/>
                    <a:pt x="443865" y="2304910"/>
                    <a:pt x="442913" y="2261095"/>
                  </a:cubicBezTo>
                  <a:cubicBezTo>
                    <a:pt x="443865" y="2105837"/>
                    <a:pt x="442913" y="1950580"/>
                    <a:pt x="442913" y="1794370"/>
                  </a:cubicBezTo>
                  <a:cubicBezTo>
                    <a:pt x="447675" y="1743887"/>
                    <a:pt x="394335" y="1701977"/>
                    <a:pt x="347663" y="1720075"/>
                  </a:cubicBezTo>
                  <a:close/>
                  <a:moveTo>
                    <a:pt x="671513" y="1720075"/>
                  </a:moveTo>
                  <a:cubicBezTo>
                    <a:pt x="641985" y="1730552"/>
                    <a:pt x="621983" y="1761032"/>
                    <a:pt x="623888" y="1792465"/>
                  </a:cubicBezTo>
                  <a:cubicBezTo>
                    <a:pt x="623888" y="1944865"/>
                    <a:pt x="623888" y="2097265"/>
                    <a:pt x="623888" y="2249665"/>
                  </a:cubicBezTo>
                  <a:cubicBezTo>
                    <a:pt x="620078" y="2285860"/>
                    <a:pt x="644843" y="2322055"/>
                    <a:pt x="680085" y="2329675"/>
                  </a:cubicBezTo>
                  <a:cubicBezTo>
                    <a:pt x="723900" y="2341105"/>
                    <a:pt x="771525" y="2303957"/>
                    <a:pt x="769620" y="2258237"/>
                  </a:cubicBezTo>
                  <a:cubicBezTo>
                    <a:pt x="770573" y="2102980"/>
                    <a:pt x="769620" y="1947722"/>
                    <a:pt x="769620" y="1792465"/>
                  </a:cubicBezTo>
                  <a:cubicBezTo>
                    <a:pt x="773430" y="1742935"/>
                    <a:pt x="718185" y="1701025"/>
                    <a:pt x="671513" y="1720075"/>
                  </a:cubicBezTo>
                  <a:close/>
                  <a:moveTo>
                    <a:pt x="996315" y="1721027"/>
                  </a:moveTo>
                  <a:cubicBezTo>
                    <a:pt x="966788" y="1731505"/>
                    <a:pt x="947738" y="1761985"/>
                    <a:pt x="949643" y="1792465"/>
                  </a:cubicBezTo>
                  <a:cubicBezTo>
                    <a:pt x="949643" y="1948675"/>
                    <a:pt x="948690" y="2103932"/>
                    <a:pt x="949643" y="2260142"/>
                  </a:cubicBezTo>
                  <a:cubicBezTo>
                    <a:pt x="948690" y="2298242"/>
                    <a:pt x="982980" y="2332532"/>
                    <a:pt x="1022033" y="2332532"/>
                  </a:cubicBezTo>
                  <a:cubicBezTo>
                    <a:pt x="1061085" y="2333485"/>
                    <a:pt x="1096328" y="2299195"/>
                    <a:pt x="1095375" y="2260142"/>
                  </a:cubicBezTo>
                  <a:cubicBezTo>
                    <a:pt x="1096328" y="2104885"/>
                    <a:pt x="1095375" y="1948675"/>
                    <a:pt x="1095375" y="1793417"/>
                  </a:cubicBezTo>
                  <a:cubicBezTo>
                    <a:pt x="1100138" y="1741982"/>
                    <a:pt x="1042988" y="1700072"/>
                    <a:pt x="996315" y="1721027"/>
                  </a:cubicBezTo>
                  <a:close/>
                  <a:moveTo>
                    <a:pt x="1321118" y="1721980"/>
                  </a:moveTo>
                  <a:cubicBezTo>
                    <a:pt x="1292543" y="1733410"/>
                    <a:pt x="1274445" y="1763890"/>
                    <a:pt x="1275398" y="1794370"/>
                  </a:cubicBezTo>
                  <a:cubicBezTo>
                    <a:pt x="1275398" y="1949627"/>
                    <a:pt x="1274445" y="2104885"/>
                    <a:pt x="1275398" y="2260142"/>
                  </a:cubicBezTo>
                  <a:cubicBezTo>
                    <a:pt x="1274445" y="2298242"/>
                    <a:pt x="1307783" y="2332532"/>
                    <a:pt x="1344930" y="2332532"/>
                  </a:cubicBezTo>
                  <a:cubicBezTo>
                    <a:pt x="1383983" y="2335390"/>
                    <a:pt x="1421130" y="2300147"/>
                    <a:pt x="1420178" y="2261095"/>
                  </a:cubicBezTo>
                  <a:cubicBezTo>
                    <a:pt x="1421130" y="2111552"/>
                    <a:pt x="1420178" y="1962010"/>
                    <a:pt x="1421130" y="1812467"/>
                  </a:cubicBezTo>
                  <a:cubicBezTo>
                    <a:pt x="1421130" y="1791512"/>
                    <a:pt x="1422083" y="1767700"/>
                    <a:pt x="1408748" y="1749602"/>
                  </a:cubicBezTo>
                  <a:cubicBezTo>
                    <a:pt x="1392555" y="1720075"/>
                    <a:pt x="1352550" y="1707692"/>
                    <a:pt x="1321118" y="1721980"/>
                  </a:cubicBezTo>
                  <a:close/>
                  <a:moveTo>
                    <a:pt x="2099310" y="1833422"/>
                  </a:moveTo>
                  <a:cubicBezTo>
                    <a:pt x="2028825" y="1847710"/>
                    <a:pt x="1969770" y="1904860"/>
                    <a:pt x="1952625" y="1974392"/>
                  </a:cubicBezTo>
                  <a:cubicBezTo>
                    <a:pt x="1933575" y="2044877"/>
                    <a:pt x="1958340" y="2124887"/>
                    <a:pt x="2014538" y="2171560"/>
                  </a:cubicBezTo>
                  <a:cubicBezTo>
                    <a:pt x="2069783" y="2220137"/>
                    <a:pt x="2153603" y="2232520"/>
                    <a:pt x="2220278" y="2201087"/>
                  </a:cubicBezTo>
                  <a:cubicBezTo>
                    <a:pt x="2283143" y="2173465"/>
                    <a:pt x="2328863" y="2109647"/>
                    <a:pt x="2334578" y="2041067"/>
                  </a:cubicBezTo>
                  <a:cubicBezTo>
                    <a:pt x="2341245" y="1978202"/>
                    <a:pt x="2313623" y="1912480"/>
                    <a:pt x="2264093" y="1872475"/>
                  </a:cubicBezTo>
                  <a:cubicBezTo>
                    <a:pt x="2220278" y="1835327"/>
                    <a:pt x="2157413" y="1821040"/>
                    <a:pt x="2099310" y="1833422"/>
                  </a:cubicBezTo>
                  <a:close/>
                  <a:moveTo>
                    <a:pt x="2797493" y="1836280"/>
                  </a:moveTo>
                  <a:cubicBezTo>
                    <a:pt x="2728913" y="1854377"/>
                    <a:pt x="2673668" y="1913432"/>
                    <a:pt x="2660333" y="1983917"/>
                  </a:cubicBezTo>
                  <a:cubicBezTo>
                    <a:pt x="2644140" y="2055355"/>
                    <a:pt x="2673668" y="2134412"/>
                    <a:pt x="2731770" y="2178227"/>
                  </a:cubicBezTo>
                  <a:cubicBezTo>
                    <a:pt x="2787968" y="2222995"/>
                    <a:pt x="2869883" y="2231567"/>
                    <a:pt x="2933700" y="2200135"/>
                  </a:cubicBezTo>
                  <a:cubicBezTo>
                    <a:pt x="2992755" y="2172512"/>
                    <a:pt x="3035618" y="2114410"/>
                    <a:pt x="3044190" y="2049640"/>
                  </a:cubicBezTo>
                  <a:cubicBezTo>
                    <a:pt x="3053715" y="1982965"/>
                    <a:pt x="3025140" y="1912480"/>
                    <a:pt x="2972753" y="1871522"/>
                  </a:cubicBezTo>
                  <a:cubicBezTo>
                    <a:pt x="2924175" y="1832470"/>
                    <a:pt x="2856548" y="1820087"/>
                    <a:pt x="2797493" y="18362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BCC9B1C-7F32-18DA-3BAC-D6142E45796D}"/>
              </a:ext>
            </a:extLst>
          </p:cNvPr>
          <p:cNvSpPr txBox="1"/>
          <p:nvPr/>
        </p:nvSpPr>
        <p:spPr>
          <a:xfrm>
            <a:off x="9092721" y="1209780"/>
            <a:ext cx="16352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400" dirty="0">
                <a:solidFill>
                  <a:schemeClr val="bg1">
                    <a:lumMod val="50000"/>
                  </a:schemeClr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توانا بود هر که دانا بود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16773E2-78CE-CA71-3465-F2F9664E1654}"/>
              </a:ext>
            </a:extLst>
          </p:cNvPr>
          <p:cNvSpPr/>
          <p:nvPr/>
        </p:nvSpPr>
        <p:spPr>
          <a:xfrm>
            <a:off x="-202754" y="1260629"/>
            <a:ext cx="6449896" cy="4092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9D9B08D-B564-04F2-C0E9-D5289DED6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3366" y="1303766"/>
            <a:ext cx="6449896" cy="39686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6A17D20-E999-BFC4-658B-71FFA88AD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3386" y="1075099"/>
            <a:ext cx="9515168" cy="49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5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50D586-E92D-30FF-2195-A6EC936FED51}"/>
              </a:ext>
            </a:extLst>
          </p:cNvPr>
          <p:cNvSpPr/>
          <p:nvPr/>
        </p:nvSpPr>
        <p:spPr>
          <a:xfrm>
            <a:off x="234884" y="341060"/>
            <a:ext cx="575110" cy="575110"/>
          </a:xfrm>
          <a:prstGeom prst="roundRect">
            <a:avLst>
              <a:gd name="adj" fmla="val 18512"/>
            </a:avLst>
          </a:prstGeom>
          <a:solidFill>
            <a:srgbClr val="FB8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88920E-356D-8628-0C5B-EF939EBD3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1716" y="732798"/>
            <a:ext cx="6817601" cy="4262901"/>
          </a:xfrm>
          <a:prstGeom prst="rect">
            <a:avLst/>
          </a:prstGeom>
          <a:effectLst>
            <a:outerShdw blurRad="50800" dist="127000" dir="3000000" algn="l" rotWithShape="0">
              <a:prstClr val="black">
                <a:alpha val="10000"/>
              </a:prstClr>
            </a:outerShdw>
          </a:effectLst>
        </p:spPr>
      </p:pic>
      <p:sp>
        <p:nvSpPr>
          <p:cNvPr id="3" name="Rectangle: Rounded Corners 59">
            <a:extLst>
              <a:ext uri="{FF2B5EF4-FFF2-40B4-BE49-F238E27FC236}">
                <a16:creationId xmlns:a16="http://schemas.microsoft.com/office/drawing/2014/main" id="{80B7010F-9D54-801F-2B80-25B0F75D0E45}"/>
              </a:ext>
            </a:extLst>
          </p:cNvPr>
          <p:cNvSpPr/>
          <p:nvPr/>
        </p:nvSpPr>
        <p:spPr>
          <a:xfrm>
            <a:off x="7248525" y="0"/>
            <a:ext cx="4943475" cy="6852600"/>
          </a:xfrm>
          <a:prstGeom prst="rect">
            <a:avLst/>
          </a:prstGeom>
          <a:solidFill>
            <a:srgbClr val="0E2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5">
            <a:extLst>
              <a:ext uri="{FF2B5EF4-FFF2-40B4-BE49-F238E27FC236}">
                <a16:creationId xmlns:a16="http://schemas.microsoft.com/office/drawing/2014/main" id="{B05B23AC-5F95-65D5-E554-B38F8956A175}"/>
              </a:ext>
            </a:extLst>
          </p:cNvPr>
          <p:cNvSpPr/>
          <p:nvPr/>
        </p:nvSpPr>
        <p:spPr>
          <a:xfrm rot="10800000" flipH="1" flipV="1">
            <a:off x="10876811" y="2620170"/>
            <a:ext cx="916106" cy="1104223"/>
          </a:xfrm>
          <a:custGeom>
            <a:avLst/>
            <a:gdLst>
              <a:gd name="connsiteX0" fmla="*/ 22860 w 916106"/>
              <a:gd name="connsiteY0" fmla="*/ 45720 h 1104223"/>
              <a:gd name="connsiteX1" fmla="*/ 0 w 916106"/>
              <a:gd name="connsiteY1" fmla="*/ 22860 h 1104223"/>
              <a:gd name="connsiteX2" fmla="*/ 22860 w 916106"/>
              <a:gd name="connsiteY2" fmla="*/ 0 h 1104223"/>
              <a:gd name="connsiteX3" fmla="*/ 45720 w 916106"/>
              <a:gd name="connsiteY3" fmla="*/ 22860 h 1104223"/>
              <a:gd name="connsiteX4" fmla="*/ 22860 w 916106"/>
              <a:gd name="connsiteY4" fmla="*/ 45720 h 1104223"/>
              <a:gd name="connsiteX5" fmla="*/ 199277 w 916106"/>
              <a:gd name="connsiteY5" fmla="*/ 45720 h 1104223"/>
              <a:gd name="connsiteX6" fmla="*/ 176417 w 916106"/>
              <a:gd name="connsiteY6" fmla="*/ 22860 h 1104223"/>
              <a:gd name="connsiteX7" fmla="*/ 199277 w 916106"/>
              <a:gd name="connsiteY7" fmla="*/ 0 h 1104223"/>
              <a:gd name="connsiteX8" fmla="*/ 222137 w 916106"/>
              <a:gd name="connsiteY8" fmla="*/ 22860 h 1104223"/>
              <a:gd name="connsiteX9" fmla="*/ 199277 w 916106"/>
              <a:gd name="connsiteY9" fmla="*/ 45720 h 1104223"/>
              <a:gd name="connsiteX10" fmla="*/ 369844 w 916106"/>
              <a:gd name="connsiteY10" fmla="*/ 45720 h 1104223"/>
              <a:gd name="connsiteX11" fmla="*/ 346984 w 916106"/>
              <a:gd name="connsiteY11" fmla="*/ 22860 h 1104223"/>
              <a:gd name="connsiteX12" fmla="*/ 369844 w 916106"/>
              <a:gd name="connsiteY12" fmla="*/ 0 h 1104223"/>
              <a:gd name="connsiteX13" fmla="*/ 392704 w 916106"/>
              <a:gd name="connsiteY13" fmla="*/ 22860 h 1104223"/>
              <a:gd name="connsiteX14" fmla="*/ 369844 w 916106"/>
              <a:gd name="connsiteY14" fmla="*/ 45720 h 1104223"/>
              <a:gd name="connsiteX15" fmla="*/ 540412 w 916106"/>
              <a:gd name="connsiteY15" fmla="*/ 45720 h 1104223"/>
              <a:gd name="connsiteX16" fmla="*/ 517552 w 916106"/>
              <a:gd name="connsiteY16" fmla="*/ 22860 h 1104223"/>
              <a:gd name="connsiteX17" fmla="*/ 540412 w 916106"/>
              <a:gd name="connsiteY17" fmla="*/ 0 h 1104223"/>
              <a:gd name="connsiteX18" fmla="*/ 563272 w 916106"/>
              <a:gd name="connsiteY18" fmla="*/ 22860 h 1104223"/>
              <a:gd name="connsiteX19" fmla="*/ 540412 w 916106"/>
              <a:gd name="connsiteY19" fmla="*/ 45720 h 1104223"/>
              <a:gd name="connsiteX20" fmla="*/ 716829 w 916106"/>
              <a:gd name="connsiteY20" fmla="*/ 45720 h 1104223"/>
              <a:gd name="connsiteX21" fmla="*/ 693969 w 916106"/>
              <a:gd name="connsiteY21" fmla="*/ 22860 h 1104223"/>
              <a:gd name="connsiteX22" fmla="*/ 716829 w 916106"/>
              <a:gd name="connsiteY22" fmla="*/ 0 h 1104223"/>
              <a:gd name="connsiteX23" fmla="*/ 739689 w 916106"/>
              <a:gd name="connsiteY23" fmla="*/ 22860 h 1104223"/>
              <a:gd name="connsiteX24" fmla="*/ 716829 w 916106"/>
              <a:gd name="connsiteY24" fmla="*/ 45720 h 1104223"/>
              <a:gd name="connsiteX25" fmla="*/ 893246 w 916106"/>
              <a:gd name="connsiteY25" fmla="*/ 45720 h 1104223"/>
              <a:gd name="connsiteX26" fmla="*/ 870386 w 916106"/>
              <a:gd name="connsiteY26" fmla="*/ 22860 h 1104223"/>
              <a:gd name="connsiteX27" fmla="*/ 893246 w 916106"/>
              <a:gd name="connsiteY27" fmla="*/ 0 h 1104223"/>
              <a:gd name="connsiteX28" fmla="*/ 916106 w 916106"/>
              <a:gd name="connsiteY28" fmla="*/ 22860 h 1104223"/>
              <a:gd name="connsiteX29" fmla="*/ 893246 w 916106"/>
              <a:gd name="connsiteY29" fmla="*/ 45720 h 1104223"/>
              <a:gd name="connsiteX30" fmla="*/ 22860 w 916106"/>
              <a:gd name="connsiteY30" fmla="*/ 222137 h 1104223"/>
              <a:gd name="connsiteX31" fmla="*/ 0 w 916106"/>
              <a:gd name="connsiteY31" fmla="*/ 199277 h 1104223"/>
              <a:gd name="connsiteX32" fmla="*/ 22860 w 916106"/>
              <a:gd name="connsiteY32" fmla="*/ 176417 h 1104223"/>
              <a:gd name="connsiteX33" fmla="*/ 45720 w 916106"/>
              <a:gd name="connsiteY33" fmla="*/ 199277 h 1104223"/>
              <a:gd name="connsiteX34" fmla="*/ 22860 w 916106"/>
              <a:gd name="connsiteY34" fmla="*/ 222137 h 1104223"/>
              <a:gd name="connsiteX35" fmla="*/ 199277 w 916106"/>
              <a:gd name="connsiteY35" fmla="*/ 222137 h 1104223"/>
              <a:gd name="connsiteX36" fmla="*/ 176417 w 916106"/>
              <a:gd name="connsiteY36" fmla="*/ 199277 h 1104223"/>
              <a:gd name="connsiteX37" fmla="*/ 199277 w 916106"/>
              <a:gd name="connsiteY37" fmla="*/ 176417 h 1104223"/>
              <a:gd name="connsiteX38" fmla="*/ 222137 w 916106"/>
              <a:gd name="connsiteY38" fmla="*/ 199277 h 1104223"/>
              <a:gd name="connsiteX39" fmla="*/ 199277 w 916106"/>
              <a:gd name="connsiteY39" fmla="*/ 222137 h 1104223"/>
              <a:gd name="connsiteX40" fmla="*/ 369844 w 916106"/>
              <a:gd name="connsiteY40" fmla="*/ 222137 h 1104223"/>
              <a:gd name="connsiteX41" fmla="*/ 346984 w 916106"/>
              <a:gd name="connsiteY41" fmla="*/ 199277 h 1104223"/>
              <a:gd name="connsiteX42" fmla="*/ 369844 w 916106"/>
              <a:gd name="connsiteY42" fmla="*/ 176417 h 1104223"/>
              <a:gd name="connsiteX43" fmla="*/ 392704 w 916106"/>
              <a:gd name="connsiteY43" fmla="*/ 199277 h 1104223"/>
              <a:gd name="connsiteX44" fmla="*/ 369844 w 916106"/>
              <a:gd name="connsiteY44" fmla="*/ 222137 h 1104223"/>
              <a:gd name="connsiteX45" fmla="*/ 540412 w 916106"/>
              <a:gd name="connsiteY45" fmla="*/ 222137 h 1104223"/>
              <a:gd name="connsiteX46" fmla="*/ 517552 w 916106"/>
              <a:gd name="connsiteY46" fmla="*/ 199277 h 1104223"/>
              <a:gd name="connsiteX47" fmla="*/ 540412 w 916106"/>
              <a:gd name="connsiteY47" fmla="*/ 176417 h 1104223"/>
              <a:gd name="connsiteX48" fmla="*/ 563272 w 916106"/>
              <a:gd name="connsiteY48" fmla="*/ 199277 h 1104223"/>
              <a:gd name="connsiteX49" fmla="*/ 540412 w 916106"/>
              <a:gd name="connsiteY49" fmla="*/ 222137 h 1104223"/>
              <a:gd name="connsiteX50" fmla="*/ 716829 w 916106"/>
              <a:gd name="connsiteY50" fmla="*/ 222137 h 1104223"/>
              <a:gd name="connsiteX51" fmla="*/ 693969 w 916106"/>
              <a:gd name="connsiteY51" fmla="*/ 199277 h 1104223"/>
              <a:gd name="connsiteX52" fmla="*/ 716829 w 916106"/>
              <a:gd name="connsiteY52" fmla="*/ 176417 h 1104223"/>
              <a:gd name="connsiteX53" fmla="*/ 739689 w 916106"/>
              <a:gd name="connsiteY53" fmla="*/ 199277 h 1104223"/>
              <a:gd name="connsiteX54" fmla="*/ 716829 w 916106"/>
              <a:gd name="connsiteY54" fmla="*/ 222137 h 1104223"/>
              <a:gd name="connsiteX55" fmla="*/ 893246 w 916106"/>
              <a:gd name="connsiteY55" fmla="*/ 222137 h 1104223"/>
              <a:gd name="connsiteX56" fmla="*/ 870386 w 916106"/>
              <a:gd name="connsiteY56" fmla="*/ 199277 h 1104223"/>
              <a:gd name="connsiteX57" fmla="*/ 893246 w 916106"/>
              <a:gd name="connsiteY57" fmla="*/ 176417 h 1104223"/>
              <a:gd name="connsiteX58" fmla="*/ 916106 w 916106"/>
              <a:gd name="connsiteY58" fmla="*/ 199277 h 1104223"/>
              <a:gd name="connsiteX59" fmla="*/ 893246 w 916106"/>
              <a:gd name="connsiteY59" fmla="*/ 222137 h 1104223"/>
              <a:gd name="connsiteX60" fmla="*/ 22860 w 916106"/>
              <a:gd name="connsiteY60" fmla="*/ 398554 h 1104223"/>
              <a:gd name="connsiteX61" fmla="*/ 0 w 916106"/>
              <a:gd name="connsiteY61" fmla="*/ 375694 h 1104223"/>
              <a:gd name="connsiteX62" fmla="*/ 22860 w 916106"/>
              <a:gd name="connsiteY62" fmla="*/ 352834 h 1104223"/>
              <a:gd name="connsiteX63" fmla="*/ 45720 w 916106"/>
              <a:gd name="connsiteY63" fmla="*/ 375694 h 1104223"/>
              <a:gd name="connsiteX64" fmla="*/ 22860 w 916106"/>
              <a:gd name="connsiteY64" fmla="*/ 398554 h 1104223"/>
              <a:gd name="connsiteX65" fmla="*/ 199277 w 916106"/>
              <a:gd name="connsiteY65" fmla="*/ 398554 h 1104223"/>
              <a:gd name="connsiteX66" fmla="*/ 176417 w 916106"/>
              <a:gd name="connsiteY66" fmla="*/ 375694 h 1104223"/>
              <a:gd name="connsiteX67" fmla="*/ 199277 w 916106"/>
              <a:gd name="connsiteY67" fmla="*/ 352834 h 1104223"/>
              <a:gd name="connsiteX68" fmla="*/ 222137 w 916106"/>
              <a:gd name="connsiteY68" fmla="*/ 375694 h 1104223"/>
              <a:gd name="connsiteX69" fmla="*/ 199277 w 916106"/>
              <a:gd name="connsiteY69" fmla="*/ 398554 h 1104223"/>
              <a:gd name="connsiteX70" fmla="*/ 369844 w 916106"/>
              <a:gd name="connsiteY70" fmla="*/ 398554 h 1104223"/>
              <a:gd name="connsiteX71" fmla="*/ 346984 w 916106"/>
              <a:gd name="connsiteY71" fmla="*/ 375694 h 1104223"/>
              <a:gd name="connsiteX72" fmla="*/ 369844 w 916106"/>
              <a:gd name="connsiteY72" fmla="*/ 352834 h 1104223"/>
              <a:gd name="connsiteX73" fmla="*/ 392704 w 916106"/>
              <a:gd name="connsiteY73" fmla="*/ 375694 h 1104223"/>
              <a:gd name="connsiteX74" fmla="*/ 369844 w 916106"/>
              <a:gd name="connsiteY74" fmla="*/ 398554 h 1104223"/>
              <a:gd name="connsiteX75" fmla="*/ 540412 w 916106"/>
              <a:gd name="connsiteY75" fmla="*/ 398554 h 1104223"/>
              <a:gd name="connsiteX76" fmla="*/ 517552 w 916106"/>
              <a:gd name="connsiteY76" fmla="*/ 375694 h 1104223"/>
              <a:gd name="connsiteX77" fmla="*/ 540412 w 916106"/>
              <a:gd name="connsiteY77" fmla="*/ 352834 h 1104223"/>
              <a:gd name="connsiteX78" fmla="*/ 563272 w 916106"/>
              <a:gd name="connsiteY78" fmla="*/ 375694 h 1104223"/>
              <a:gd name="connsiteX79" fmla="*/ 540412 w 916106"/>
              <a:gd name="connsiteY79" fmla="*/ 398554 h 1104223"/>
              <a:gd name="connsiteX80" fmla="*/ 716829 w 916106"/>
              <a:gd name="connsiteY80" fmla="*/ 398554 h 1104223"/>
              <a:gd name="connsiteX81" fmla="*/ 693969 w 916106"/>
              <a:gd name="connsiteY81" fmla="*/ 375694 h 1104223"/>
              <a:gd name="connsiteX82" fmla="*/ 716829 w 916106"/>
              <a:gd name="connsiteY82" fmla="*/ 352834 h 1104223"/>
              <a:gd name="connsiteX83" fmla="*/ 739689 w 916106"/>
              <a:gd name="connsiteY83" fmla="*/ 375694 h 1104223"/>
              <a:gd name="connsiteX84" fmla="*/ 716829 w 916106"/>
              <a:gd name="connsiteY84" fmla="*/ 398554 h 1104223"/>
              <a:gd name="connsiteX85" fmla="*/ 893246 w 916106"/>
              <a:gd name="connsiteY85" fmla="*/ 398554 h 1104223"/>
              <a:gd name="connsiteX86" fmla="*/ 870386 w 916106"/>
              <a:gd name="connsiteY86" fmla="*/ 375694 h 1104223"/>
              <a:gd name="connsiteX87" fmla="*/ 893246 w 916106"/>
              <a:gd name="connsiteY87" fmla="*/ 352834 h 1104223"/>
              <a:gd name="connsiteX88" fmla="*/ 916106 w 916106"/>
              <a:gd name="connsiteY88" fmla="*/ 375694 h 1104223"/>
              <a:gd name="connsiteX89" fmla="*/ 893246 w 916106"/>
              <a:gd name="connsiteY89" fmla="*/ 398554 h 1104223"/>
              <a:gd name="connsiteX90" fmla="*/ 22860 w 916106"/>
              <a:gd name="connsiteY90" fmla="*/ 574971 h 1104223"/>
              <a:gd name="connsiteX91" fmla="*/ 0 w 916106"/>
              <a:gd name="connsiteY91" fmla="*/ 552111 h 1104223"/>
              <a:gd name="connsiteX92" fmla="*/ 22860 w 916106"/>
              <a:gd name="connsiteY92" fmla="*/ 529251 h 1104223"/>
              <a:gd name="connsiteX93" fmla="*/ 45720 w 916106"/>
              <a:gd name="connsiteY93" fmla="*/ 552111 h 1104223"/>
              <a:gd name="connsiteX94" fmla="*/ 22860 w 916106"/>
              <a:gd name="connsiteY94" fmla="*/ 574971 h 1104223"/>
              <a:gd name="connsiteX95" fmla="*/ 199277 w 916106"/>
              <a:gd name="connsiteY95" fmla="*/ 574971 h 1104223"/>
              <a:gd name="connsiteX96" fmla="*/ 176417 w 916106"/>
              <a:gd name="connsiteY96" fmla="*/ 552111 h 1104223"/>
              <a:gd name="connsiteX97" fmla="*/ 199277 w 916106"/>
              <a:gd name="connsiteY97" fmla="*/ 529251 h 1104223"/>
              <a:gd name="connsiteX98" fmla="*/ 222137 w 916106"/>
              <a:gd name="connsiteY98" fmla="*/ 552111 h 1104223"/>
              <a:gd name="connsiteX99" fmla="*/ 199277 w 916106"/>
              <a:gd name="connsiteY99" fmla="*/ 574971 h 1104223"/>
              <a:gd name="connsiteX100" fmla="*/ 369844 w 916106"/>
              <a:gd name="connsiteY100" fmla="*/ 574971 h 1104223"/>
              <a:gd name="connsiteX101" fmla="*/ 346984 w 916106"/>
              <a:gd name="connsiteY101" fmla="*/ 552111 h 1104223"/>
              <a:gd name="connsiteX102" fmla="*/ 369844 w 916106"/>
              <a:gd name="connsiteY102" fmla="*/ 529251 h 1104223"/>
              <a:gd name="connsiteX103" fmla="*/ 392704 w 916106"/>
              <a:gd name="connsiteY103" fmla="*/ 552111 h 1104223"/>
              <a:gd name="connsiteX104" fmla="*/ 369844 w 916106"/>
              <a:gd name="connsiteY104" fmla="*/ 574971 h 1104223"/>
              <a:gd name="connsiteX105" fmla="*/ 540412 w 916106"/>
              <a:gd name="connsiteY105" fmla="*/ 574971 h 1104223"/>
              <a:gd name="connsiteX106" fmla="*/ 517552 w 916106"/>
              <a:gd name="connsiteY106" fmla="*/ 552111 h 1104223"/>
              <a:gd name="connsiteX107" fmla="*/ 540412 w 916106"/>
              <a:gd name="connsiteY107" fmla="*/ 529251 h 1104223"/>
              <a:gd name="connsiteX108" fmla="*/ 563272 w 916106"/>
              <a:gd name="connsiteY108" fmla="*/ 552111 h 1104223"/>
              <a:gd name="connsiteX109" fmla="*/ 540412 w 916106"/>
              <a:gd name="connsiteY109" fmla="*/ 574971 h 1104223"/>
              <a:gd name="connsiteX110" fmla="*/ 716829 w 916106"/>
              <a:gd name="connsiteY110" fmla="*/ 574971 h 1104223"/>
              <a:gd name="connsiteX111" fmla="*/ 693969 w 916106"/>
              <a:gd name="connsiteY111" fmla="*/ 552111 h 1104223"/>
              <a:gd name="connsiteX112" fmla="*/ 716829 w 916106"/>
              <a:gd name="connsiteY112" fmla="*/ 529251 h 1104223"/>
              <a:gd name="connsiteX113" fmla="*/ 739689 w 916106"/>
              <a:gd name="connsiteY113" fmla="*/ 552111 h 1104223"/>
              <a:gd name="connsiteX114" fmla="*/ 716829 w 916106"/>
              <a:gd name="connsiteY114" fmla="*/ 574971 h 1104223"/>
              <a:gd name="connsiteX115" fmla="*/ 893246 w 916106"/>
              <a:gd name="connsiteY115" fmla="*/ 574971 h 1104223"/>
              <a:gd name="connsiteX116" fmla="*/ 870386 w 916106"/>
              <a:gd name="connsiteY116" fmla="*/ 552111 h 1104223"/>
              <a:gd name="connsiteX117" fmla="*/ 893246 w 916106"/>
              <a:gd name="connsiteY117" fmla="*/ 529251 h 1104223"/>
              <a:gd name="connsiteX118" fmla="*/ 916106 w 916106"/>
              <a:gd name="connsiteY118" fmla="*/ 552111 h 1104223"/>
              <a:gd name="connsiteX119" fmla="*/ 893246 w 916106"/>
              <a:gd name="connsiteY119" fmla="*/ 574971 h 1104223"/>
              <a:gd name="connsiteX120" fmla="*/ 22860 w 916106"/>
              <a:gd name="connsiteY120" fmla="*/ 751389 h 1104223"/>
              <a:gd name="connsiteX121" fmla="*/ 0 w 916106"/>
              <a:gd name="connsiteY121" fmla="*/ 728529 h 1104223"/>
              <a:gd name="connsiteX122" fmla="*/ 22860 w 916106"/>
              <a:gd name="connsiteY122" fmla="*/ 705669 h 1104223"/>
              <a:gd name="connsiteX123" fmla="*/ 45720 w 916106"/>
              <a:gd name="connsiteY123" fmla="*/ 728529 h 1104223"/>
              <a:gd name="connsiteX124" fmla="*/ 22860 w 916106"/>
              <a:gd name="connsiteY124" fmla="*/ 751389 h 1104223"/>
              <a:gd name="connsiteX125" fmla="*/ 199277 w 916106"/>
              <a:gd name="connsiteY125" fmla="*/ 751389 h 1104223"/>
              <a:gd name="connsiteX126" fmla="*/ 176417 w 916106"/>
              <a:gd name="connsiteY126" fmla="*/ 728529 h 1104223"/>
              <a:gd name="connsiteX127" fmla="*/ 199277 w 916106"/>
              <a:gd name="connsiteY127" fmla="*/ 705669 h 1104223"/>
              <a:gd name="connsiteX128" fmla="*/ 222137 w 916106"/>
              <a:gd name="connsiteY128" fmla="*/ 728529 h 1104223"/>
              <a:gd name="connsiteX129" fmla="*/ 199277 w 916106"/>
              <a:gd name="connsiteY129" fmla="*/ 751389 h 1104223"/>
              <a:gd name="connsiteX130" fmla="*/ 369844 w 916106"/>
              <a:gd name="connsiteY130" fmla="*/ 751389 h 1104223"/>
              <a:gd name="connsiteX131" fmla="*/ 346984 w 916106"/>
              <a:gd name="connsiteY131" fmla="*/ 728529 h 1104223"/>
              <a:gd name="connsiteX132" fmla="*/ 369844 w 916106"/>
              <a:gd name="connsiteY132" fmla="*/ 705669 h 1104223"/>
              <a:gd name="connsiteX133" fmla="*/ 392704 w 916106"/>
              <a:gd name="connsiteY133" fmla="*/ 728529 h 1104223"/>
              <a:gd name="connsiteX134" fmla="*/ 369844 w 916106"/>
              <a:gd name="connsiteY134" fmla="*/ 751389 h 1104223"/>
              <a:gd name="connsiteX135" fmla="*/ 540412 w 916106"/>
              <a:gd name="connsiteY135" fmla="*/ 751389 h 1104223"/>
              <a:gd name="connsiteX136" fmla="*/ 517552 w 916106"/>
              <a:gd name="connsiteY136" fmla="*/ 728529 h 1104223"/>
              <a:gd name="connsiteX137" fmla="*/ 540412 w 916106"/>
              <a:gd name="connsiteY137" fmla="*/ 705669 h 1104223"/>
              <a:gd name="connsiteX138" fmla="*/ 563272 w 916106"/>
              <a:gd name="connsiteY138" fmla="*/ 728529 h 1104223"/>
              <a:gd name="connsiteX139" fmla="*/ 540412 w 916106"/>
              <a:gd name="connsiteY139" fmla="*/ 751389 h 1104223"/>
              <a:gd name="connsiteX140" fmla="*/ 716829 w 916106"/>
              <a:gd name="connsiteY140" fmla="*/ 751389 h 1104223"/>
              <a:gd name="connsiteX141" fmla="*/ 693969 w 916106"/>
              <a:gd name="connsiteY141" fmla="*/ 728529 h 1104223"/>
              <a:gd name="connsiteX142" fmla="*/ 716829 w 916106"/>
              <a:gd name="connsiteY142" fmla="*/ 705669 h 1104223"/>
              <a:gd name="connsiteX143" fmla="*/ 739689 w 916106"/>
              <a:gd name="connsiteY143" fmla="*/ 728529 h 1104223"/>
              <a:gd name="connsiteX144" fmla="*/ 716829 w 916106"/>
              <a:gd name="connsiteY144" fmla="*/ 751389 h 1104223"/>
              <a:gd name="connsiteX145" fmla="*/ 893246 w 916106"/>
              <a:gd name="connsiteY145" fmla="*/ 751389 h 1104223"/>
              <a:gd name="connsiteX146" fmla="*/ 870386 w 916106"/>
              <a:gd name="connsiteY146" fmla="*/ 728529 h 1104223"/>
              <a:gd name="connsiteX147" fmla="*/ 893246 w 916106"/>
              <a:gd name="connsiteY147" fmla="*/ 705669 h 1104223"/>
              <a:gd name="connsiteX148" fmla="*/ 916106 w 916106"/>
              <a:gd name="connsiteY148" fmla="*/ 728529 h 1104223"/>
              <a:gd name="connsiteX149" fmla="*/ 893246 w 916106"/>
              <a:gd name="connsiteY149" fmla="*/ 751389 h 1104223"/>
              <a:gd name="connsiteX150" fmla="*/ 22860 w 916106"/>
              <a:gd name="connsiteY150" fmla="*/ 927806 h 1104223"/>
              <a:gd name="connsiteX151" fmla="*/ 0 w 916106"/>
              <a:gd name="connsiteY151" fmla="*/ 904946 h 1104223"/>
              <a:gd name="connsiteX152" fmla="*/ 22860 w 916106"/>
              <a:gd name="connsiteY152" fmla="*/ 882086 h 1104223"/>
              <a:gd name="connsiteX153" fmla="*/ 45720 w 916106"/>
              <a:gd name="connsiteY153" fmla="*/ 904946 h 1104223"/>
              <a:gd name="connsiteX154" fmla="*/ 22860 w 916106"/>
              <a:gd name="connsiteY154" fmla="*/ 927806 h 1104223"/>
              <a:gd name="connsiteX155" fmla="*/ 199277 w 916106"/>
              <a:gd name="connsiteY155" fmla="*/ 927806 h 1104223"/>
              <a:gd name="connsiteX156" fmla="*/ 176417 w 916106"/>
              <a:gd name="connsiteY156" fmla="*/ 904946 h 1104223"/>
              <a:gd name="connsiteX157" fmla="*/ 199277 w 916106"/>
              <a:gd name="connsiteY157" fmla="*/ 882086 h 1104223"/>
              <a:gd name="connsiteX158" fmla="*/ 222137 w 916106"/>
              <a:gd name="connsiteY158" fmla="*/ 904946 h 1104223"/>
              <a:gd name="connsiteX159" fmla="*/ 199277 w 916106"/>
              <a:gd name="connsiteY159" fmla="*/ 927806 h 1104223"/>
              <a:gd name="connsiteX160" fmla="*/ 369844 w 916106"/>
              <a:gd name="connsiteY160" fmla="*/ 927806 h 1104223"/>
              <a:gd name="connsiteX161" fmla="*/ 346984 w 916106"/>
              <a:gd name="connsiteY161" fmla="*/ 904946 h 1104223"/>
              <a:gd name="connsiteX162" fmla="*/ 369844 w 916106"/>
              <a:gd name="connsiteY162" fmla="*/ 882086 h 1104223"/>
              <a:gd name="connsiteX163" fmla="*/ 392704 w 916106"/>
              <a:gd name="connsiteY163" fmla="*/ 904946 h 1104223"/>
              <a:gd name="connsiteX164" fmla="*/ 369844 w 916106"/>
              <a:gd name="connsiteY164" fmla="*/ 927806 h 1104223"/>
              <a:gd name="connsiteX165" fmla="*/ 540412 w 916106"/>
              <a:gd name="connsiteY165" fmla="*/ 927806 h 1104223"/>
              <a:gd name="connsiteX166" fmla="*/ 517552 w 916106"/>
              <a:gd name="connsiteY166" fmla="*/ 904946 h 1104223"/>
              <a:gd name="connsiteX167" fmla="*/ 540412 w 916106"/>
              <a:gd name="connsiteY167" fmla="*/ 882086 h 1104223"/>
              <a:gd name="connsiteX168" fmla="*/ 563272 w 916106"/>
              <a:gd name="connsiteY168" fmla="*/ 904946 h 1104223"/>
              <a:gd name="connsiteX169" fmla="*/ 540412 w 916106"/>
              <a:gd name="connsiteY169" fmla="*/ 927806 h 1104223"/>
              <a:gd name="connsiteX170" fmla="*/ 716829 w 916106"/>
              <a:gd name="connsiteY170" fmla="*/ 927806 h 1104223"/>
              <a:gd name="connsiteX171" fmla="*/ 693969 w 916106"/>
              <a:gd name="connsiteY171" fmla="*/ 904946 h 1104223"/>
              <a:gd name="connsiteX172" fmla="*/ 716829 w 916106"/>
              <a:gd name="connsiteY172" fmla="*/ 882086 h 1104223"/>
              <a:gd name="connsiteX173" fmla="*/ 739689 w 916106"/>
              <a:gd name="connsiteY173" fmla="*/ 904946 h 1104223"/>
              <a:gd name="connsiteX174" fmla="*/ 716829 w 916106"/>
              <a:gd name="connsiteY174" fmla="*/ 927806 h 1104223"/>
              <a:gd name="connsiteX175" fmla="*/ 893246 w 916106"/>
              <a:gd name="connsiteY175" fmla="*/ 927806 h 1104223"/>
              <a:gd name="connsiteX176" fmla="*/ 870386 w 916106"/>
              <a:gd name="connsiteY176" fmla="*/ 904946 h 1104223"/>
              <a:gd name="connsiteX177" fmla="*/ 893246 w 916106"/>
              <a:gd name="connsiteY177" fmla="*/ 882086 h 1104223"/>
              <a:gd name="connsiteX178" fmla="*/ 916106 w 916106"/>
              <a:gd name="connsiteY178" fmla="*/ 904946 h 1104223"/>
              <a:gd name="connsiteX179" fmla="*/ 893246 w 916106"/>
              <a:gd name="connsiteY179" fmla="*/ 927806 h 1104223"/>
              <a:gd name="connsiteX180" fmla="*/ 22860 w 916106"/>
              <a:gd name="connsiteY180" fmla="*/ 1104223 h 1104223"/>
              <a:gd name="connsiteX181" fmla="*/ 0 w 916106"/>
              <a:gd name="connsiteY181" fmla="*/ 1081363 h 1104223"/>
              <a:gd name="connsiteX182" fmla="*/ 22860 w 916106"/>
              <a:gd name="connsiteY182" fmla="*/ 1058503 h 1104223"/>
              <a:gd name="connsiteX183" fmla="*/ 45720 w 916106"/>
              <a:gd name="connsiteY183" fmla="*/ 1081363 h 1104223"/>
              <a:gd name="connsiteX184" fmla="*/ 22860 w 916106"/>
              <a:gd name="connsiteY184" fmla="*/ 1104223 h 1104223"/>
              <a:gd name="connsiteX185" fmla="*/ 199277 w 916106"/>
              <a:gd name="connsiteY185" fmla="*/ 1104223 h 1104223"/>
              <a:gd name="connsiteX186" fmla="*/ 176417 w 916106"/>
              <a:gd name="connsiteY186" fmla="*/ 1081363 h 1104223"/>
              <a:gd name="connsiteX187" fmla="*/ 199277 w 916106"/>
              <a:gd name="connsiteY187" fmla="*/ 1058503 h 1104223"/>
              <a:gd name="connsiteX188" fmla="*/ 222137 w 916106"/>
              <a:gd name="connsiteY188" fmla="*/ 1081363 h 1104223"/>
              <a:gd name="connsiteX189" fmla="*/ 199277 w 916106"/>
              <a:gd name="connsiteY189" fmla="*/ 1104223 h 1104223"/>
              <a:gd name="connsiteX190" fmla="*/ 369844 w 916106"/>
              <a:gd name="connsiteY190" fmla="*/ 1104223 h 1104223"/>
              <a:gd name="connsiteX191" fmla="*/ 346984 w 916106"/>
              <a:gd name="connsiteY191" fmla="*/ 1081363 h 1104223"/>
              <a:gd name="connsiteX192" fmla="*/ 369844 w 916106"/>
              <a:gd name="connsiteY192" fmla="*/ 1058503 h 1104223"/>
              <a:gd name="connsiteX193" fmla="*/ 392704 w 916106"/>
              <a:gd name="connsiteY193" fmla="*/ 1081363 h 1104223"/>
              <a:gd name="connsiteX194" fmla="*/ 369844 w 916106"/>
              <a:gd name="connsiteY194" fmla="*/ 1104223 h 1104223"/>
              <a:gd name="connsiteX195" fmla="*/ 540412 w 916106"/>
              <a:gd name="connsiteY195" fmla="*/ 1104223 h 1104223"/>
              <a:gd name="connsiteX196" fmla="*/ 517552 w 916106"/>
              <a:gd name="connsiteY196" fmla="*/ 1081363 h 1104223"/>
              <a:gd name="connsiteX197" fmla="*/ 540412 w 916106"/>
              <a:gd name="connsiteY197" fmla="*/ 1058503 h 1104223"/>
              <a:gd name="connsiteX198" fmla="*/ 563272 w 916106"/>
              <a:gd name="connsiteY198" fmla="*/ 1081363 h 1104223"/>
              <a:gd name="connsiteX199" fmla="*/ 540412 w 916106"/>
              <a:gd name="connsiteY199" fmla="*/ 1104223 h 1104223"/>
              <a:gd name="connsiteX200" fmla="*/ 716829 w 916106"/>
              <a:gd name="connsiteY200" fmla="*/ 1104223 h 1104223"/>
              <a:gd name="connsiteX201" fmla="*/ 693969 w 916106"/>
              <a:gd name="connsiteY201" fmla="*/ 1081363 h 1104223"/>
              <a:gd name="connsiteX202" fmla="*/ 716829 w 916106"/>
              <a:gd name="connsiteY202" fmla="*/ 1058503 h 1104223"/>
              <a:gd name="connsiteX203" fmla="*/ 739689 w 916106"/>
              <a:gd name="connsiteY203" fmla="*/ 1081363 h 1104223"/>
              <a:gd name="connsiteX204" fmla="*/ 716829 w 916106"/>
              <a:gd name="connsiteY204" fmla="*/ 1104223 h 1104223"/>
              <a:gd name="connsiteX205" fmla="*/ 893246 w 916106"/>
              <a:gd name="connsiteY205" fmla="*/ 1104223 h 1104223"/>
              <a:gd name="connsiteX206" fmla="*/ 870386 w 916106"/>
              <a:gd name="connsiteY206" fmla="*/ 1081363 h 1104223"/>
              <a:gd name="connsiteX207" fmla="*/ 893246 w 916106"/>
              <a:gd name="connsiteY207" fmla="*/ 1058503 h 1104223"/>
              <a:gd name="connsiteX208" fmla="*/ 916106 w 916106"/>
              <a:gd name="connsiteY208" fmla="*/ 1081363 h 1104223"/>
              <a:gd name="connsiteX209" fmla="*/ 893246 w 916106"/>
              <a:gd name="connsiteY209" fmla="*/ 1104223 h 110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916106" h="1104223">
                <a:moveTo>
                  <a:pt x="22860" y="45720"/>
                </a:move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lose/>
                <a:moveTo>
                  <a:pt x="199277" y="45720"/>
                </a:moveTo>
                <a:cubicBezTo>
                  <a:pt x="186652" y="45720"/>
                  <a:pt x="176417" y="35485"/>
                  <a:pt x="176417" y="22860"/>
                </a:cubicBezTo>
                <a:cubicBezTo>
                  <a:pt x="176417" y="10235"/>
                  <a:pt x="186652" y="0"/>
                  <a:pt x="199277" y="0"/>
                </a:cubicBezTo>
                <a:cubicBezTo>
                  <a:pt x="211902" y="0"/>
                  <a:pt x="222137" y="10235"/>
                  <a:pt x="222137" y="22860"/>
                </a:cubicBezTo>
                <a:cubicBezTo>
                  <a:pt x="222137" y="35485"/>
                  <a:pt x="211902" y="45720"/>
                  <a:pt x="199277" y="45720"/>
                </a:cubicBezTo>
                <a:close/>
                <a:moveTo>
                  <a:pt x="369844" y="45720"/>
                </a:moveTo>
                <a:cubicBezTo>
                  <a:pt x="357219" y="45720"/>
                  <a:pt x="346984" y="35485"/>
                  <a:pt x="346984" y="22860"/>
                </a:cubicBezTo>
                <a:cubicBezTo>
                  <a:pt x="346984" y="10235"/>
                  <a:pt x="357219" y="0"/>
                  <a:pt x="369844" y="0"/>
                </a:cubicBezTo>
                <a:cubicBezTo>
                  <a:pt x="382469" y="0"/>
                  <a:pt x="392704" y="10235"/>
                  <a:pt x="392704" y="22860"/>
                </a:cubicBezTo>
                <a:cubicBezTo>
                  <a:pt x="392704" y="35485"/>
                  <a:pt x="382469" y="45720"/>
                  <a:pt x="369844" y="45720"/>
                </a:cubicBezTo>
                <a:close/>
                <a:moveTo>
                  <a:pt x="540412" y="45720"/>
                </a:moveTo>
                <a:cubicBezTo>
                  <a:pt x="527787" y="45720"/>
                  <a:pt x="517552" y="35485"/>
                  <a:pt x="517552" y="22860"/>
                </a:cubicBezTo>
                <a:cubicBezTo>
                  <a:pt x="517552" y="10235"/>
                  <a:pt x="527787" y="0"/>
                  <a:pt x="540412" y="0"/>
                </a:cubicBezTo>
                <a:cubicBezTo>
                  <a:pt x="553037" y="0"/>
                  <a:pt x="563272" y="10235"/>
                  <a:pt x="563272" y="22860"/>
                </a:cubicBezTo>
                <a:cubicBezTo>
                  <a:pt x="563272" y="35485"/>
                  <a:pt x="553037" y="45720"/>
                  <a:pt x="540412" y="45720"/>
                </a:cubicBezTo>
                <a:close/>
                <a:moveTo>
                  <a:pt x="716829" y="45720"/>
                </a:moveTo>
                <a:cubicBezTo>
                  <a:pt x="704204" y="45720"/>
                  <a:pt x="693969" y="35485"/>
                  <a:pt x="693969" y="22860"/>
                </a:cubicBezTo>
                <a:cubicBezTo>
                  <a:pt x="693969" y="10235"/>
                  <a:pt x="704204" y="0"/>
                  <a:pt x="716829" y="0"/>
                </a:cubicBezTo>
                <a:cubicBezTo>
                  <a:pt x="729454" y="0"/>
                  <a:pt x="739689" y="10235"/>
                  <a:pt x="739689" y="22860"/>
                </a:cubicBezTo>
                <a:cubicBezTo>
                  <a:pt x="739689" y="35485"/>
                  <a:pt x="729454" y="45720"/>
                  <a:pt x="716829" y="45720"/>
                </a:cubicBezTo>
                <a:close/>
                <a:moveTo>
                  <a:pt x="893246" y="45720"/>
                </a:moveTo>
                <a:cubicBezTo>
                  <a:pt x="880621" y="45720"/>
                  <a:pt x="870386" y="35485"/>
                  <a:pt x="870386" y="22860"/>
                </a:cubicBezTo>
                <a:cubicBezTo>
                  <a:pt x="870386" y="10235"/>
                  <a:pt x="880621" y="0"/>
                  <a:pt x="893246" y="0"/>
                </a:cubicBezTo>
                <a:cubicBezTo>
                  <a:pt x="905871" y="0"/>
                  <a:pt x="916106" y="10235"/>
                  <a:pt x="916106" y="22860"/>
                </a:cubicBezTo>
                <a:cubicBezTo>
                  <a:pt x="916106" y="35485"/>
                  <a:pt x="905871" y="45720"/>
                  <a:pt x="893246" y="45720"/>
                </a:cubicBezTo>
                <a:close/>
                <a:moveTo>
                  <a:pt x="22860" y="222137"/>
                </a:moveTo>
                <a:cubicBezTo>
                  <a:pt x="10235" y="222137"/>
                  <a:pt x="0" y="211902"/>
                  <a:pt x="0" y="199277"/>
                </a:cubicBezTo>
                <a:cubicBezTo>
                  <a:pt x="0" y="186652"/>
                  <a:pt x="10235" y="176417"/>
                  <a:pt x="22860" y="176417"/>
                </a:cubicBezTo>
                <a:cubicBezTo>
                  <a:pt x="35485" y="176417"/>
                  <a:pt x="45720" y="186652"/>
                  <a:pt x="45720" y="199277"/>
                </a:cubicBezTo>
                <a:cubicBezTo>
                  <a:pt x="45720" y="211902"/>
                  <a:pt x="35485" y="222137"/>
                  <a:pt x="22860" y="222137"/>
                </a:cubicBezTo>
                <a:close/>
                <a:moveTo>
                  <a:pt x="199277" y="222137"/>
                </a:moveTo>
                <a:cubicBezTo>
                  <a:pt x="186652" y="222137"/>
                  <a:pt x="176417" y="211902"/>
                  <a:pt x="176417" y="199277"/>
                </a:cubicBezTo>
                <a:cubicBezTo>
                  <a:pt x="176417" y="186652"/>
                  <a:pt x="186652" y="176417"/>
                  <a:pt x="199277" y="176417"/>
                </a:cubicBezTo>
                <a:cubicBezTo>
                  <a:pt x="211902" y="176417"/>
                  <a:pt x="222137" y="186652"/>
                  <a:pt x="222137" y="199277"/>
                </a:cubicBezTo>
                <a:cubicBezTo>
                  <a:pt x="222137" y="211902"/>
                  <a:pt x="211902" y="222137"/>
                  <a:pt x="199277" y="222137"/>
                </a:cubicBezTo>
                <a:close/>
                <a:moveTo>
                  <a:pt x="369844" y="222137"/>
                </a:moveTo>
                <a:cubicBezTo>
                  <a:pt x="357219" y="222137"/>
                  <a:pt x="346984" y="211902"/>
                  <a:pt x="346984" y="199277"/>
                </a:cubicBezTo>
                <a:cubicBezTo>
                  <a:pt x="346984" y="186652"/>
                  <a:pt x="357219" y="176417"/>
                  <a:pt x="369844" y="176417"/>
                </a:cubicBezTo>
                <a:cubicBezTo>
                  <a:pt x="382469" y="176417"/>
                  <a:pt x="392704" y="186652"/>
                  <a:pt x="392704" y="199277"/>
                </a:cubicBezTo>
                <a:cubicBezTo>
                  <a:pt x="392704" y="211902"/>
                  <a:pt x="382469" y="222137"/>
                  <a:pt x="369844" y="222137"/>
                </a:cubicBezTo>
                <a:close/>
                <a:moveTo>
                  <a:pt x="540412" y="222137"/>
                </a:moveTo>
                <a:cubicBezTo>
                  <a:pt x="527787" y="222137"/>
                  <a:pt x="517552" y="211902"/>
                  <a:pt x="517552" y="199277"/>
                </a:cubicBezTo>
                <a:cubicBezTo>
                  <a:pt x="517552" y="186652"/>
                  <a:pt x="527787" y="176417"/>
                  <a:pt x="540412" y="176417"/>
                </a:cubicBezTo>
                <a:cubicBezTo>
                  <a:pt x="553037" y="176417"/>
                  <a:pt x="563272" y="186652"/>
                  <a:pt x="563272" y="199277"/>
                </a:cubicBezTo>
                <a:cubicBezTo>
                  <a:pt x="563272" y="211902"/>
                  <a:pt x="553037" y="222137"/>
                  <a:pt x="540412" y="222137"/>
                </a:cubicBezTo>
                <a:close/>
                <a:moveTo>
                  <a:pt x="716829" y="222137"/>
                </a:moveTo>
                <a:cubicBezTo>
                  <a:pt x="704204" y="222137"/>
                  <a:pt x="693969" y="211902"/>
                  <a:pt x="693969" y="199277"/>
                </a:cubicBezTo>
                <a:cubicBezTo>
                  <a:pt x="693969" y="186652"/>
                  <a:pt x="704204" y="176417"/>
                  <a:pt x="716829" y="176417"/>
                </a:cubicBezTo>
                <a:cubicBezTo>
                  <a:pt x="729454" y="176417"/>
                  <a:pt x="739689" y="186652"/>
                  <a:pt x="739689" y="199277"/>
                </a:cubicBezTo>
                <a:cubicBezTo>
                  <a:pt x="739689" y="211902"/>
                  <a:pt x="729454" y="222137"/>
                  <a:pt x="716829" y="222137"/>
                </a:cubicBezTo>
                <a:close/>
                <a:moveTo>
                  <a:pt x="893246" y="222137"/>
                </a:moveTo>
                <a:cubicBezTo>
                  <a:pt x="880621" y="222137"/>
                  <a:pt x="870386" y="211902"/>
                  <a:pt x="870386" y="199277"/>
                </a:cubicBezTo>
                <a:cubicBezTo>
                  <a:pt x="870386" y="186652"/>
                  <a:pt x="880621" y="176417"/>
                  <a:pt x="893246" y="176417"/>
                </a:cubicBezTo>
                <a:cubicBezTo>
                  <a:pt x="905871" y="176417"/>
                  <a:pt x="916106" y="186652"/>
                  <a:pt x="916106" y="199277"/>
                </a:cubicBezTo>
                <a:cubicBezTo>
                  <a:pt x="916106" y="211902"/>
                  <a:pt x="905871" y="222137"/>
                  <a:pt x="893246" y="222137"/>
                </a:cubicBezTo>
                <a:close/>
                <a:moveTo>
                  <a:pt x="22860" y="398554"/>
                </a:moveTo>
                <a:cubicBezTo>
                  <a:pt x="10235" y="398554"/>
                  <a:pt x="0" y="388319"/>
                  <a:pt x="0" y="375694"/>
                </a:cubicBezTo>
                <a:cubicBezTo>
                  <a:pt x="0" y="363069"/>
                  <a:pt x="10235" y="352834"/>
                  <a:pt x="22860" y="352834"/>
                </a:cubicBezTo>
                <a:cubicBezTo>
                  <a:pt x="35485" y="352834"/>
                  <a:pt x="45720" y="363069"/>
                  <a:pt x="45720" y="375694"/>
                </a:cubicBezTo>
                <a:cubicBezTo>
                  <a:pt x="45720" y="388319"/>
                  <a:pt x="35485" y="398554"/>
                  <a:pt x="22860" y="398554"/>
                </a:cubicBezTo>
                <a:close/>
                <a:moveTo>
                  <a:pt x="199277" y="398554"/>
                </a:moveTo>
                <a:cubicBezTo>
                  <a:pt x="186652" y="398554"/>
                  <a:pt x="176417" y="388319"/>
                  <a:pt x="176417" y="375694"/>
                </a:cubicBezTo>
                <a:cubicBezTo>
                  <a:pt x="176417" y="363069"/>
                  <a:pt x="186652" y="352834"/>
                  <a:pt x="199277" y="352834"/>
                </a:cubicBezTo>
                <a:cubicBezTo>
                  <a:pt x="211902" y="352834"/>
                  <a:pt x="222137" y="363069"/>
                  <a:pt x="222137" y="375694"/>
                </a:cubicBezTo>
                <a:cubicBezTo>
                  <a:pt x="222137" y="388319"/>
                  <a:pt x="211902" y="398554"/>
                  <a:pt x="199277" y="398554"/>
                </a:cubicBezTo>
                <a:close/>
                <a:moveTo>
                  <a:pt x="369844" y="398554"/>
                </a:moveTo>
                <a:cubicBezTo>
                  <a:pt x="357219" y="398554"/>
                  <a:pt x="346984" y="388319"/>
                  <a:pt x="346984" y="375694"/>
                </a:cubicBezTo>
                <a:cubicBezTo>
                  <a:pt x="346984" y="363069"/>
                  <a:pt x="357219" y="352834"/>
                  <a:pt x="369844" y="352834"/>
                </a:cubicBezTo>
                <a:cubicBezTo>
                  <a:pt x="382469" y="352834"/>
                  <a:pt x="392704" y="363069"/>
                  <a:pt x="392704" y="375694"/>
                </a:cubicBezTo>
                <a:cubicBezTo>
                  <a:pt x="392704" y="388319"/>
                  <a:pt x="382469" y="398554"/>
                  <a:pt x="369844" y="398554"/>
                </a:cubicBezTo>
                <a:close/>
                <a:moveTo>
                  <a:pt x="540412" y="398554"/>
                </a:moveTo>
                <a:cubicBezTo>
                  <a:pt x="527787" y="398554"/>
                  <a:pt x="517552" y="388319"/>
                  <a:pt x="517552" y="375694"/>
                </a:cubicBezTo>
                <a:cubicBezTo>
                  <a:pt x="517552" y="363069"/>
                  <a:pt x="527787" y="352834"/>
                  <a:pt x="540412" y="352834"/>
                </a:cubicBezTo>
                <a:cubicBezTo>
                  <a:pt x="553037" y="352834"/>
                  <a:pt x="563272" y="363069"/>
                  <a:pt x="563272" y="375694"/>
                </a:cubicBezTo>
                <a:cubicBezTo>
                  <a:pt x="563272" y="388319"/>
                  <a:pt x="553037" y="398554"/>
                  <a:pt x="540412" y="398554"/>
                </a:cubicBezTo>
                <a:close/>
                <a:moveTo>
                  <a:pt x="716829" y="398554"/>
                </a:moveTo>
                <a:cubicBezTo>
                  <a:pt x="704204" y="398554"/>
                  <a:pt x="693969" y="388319"/>
                  <a:pt x="693969" y="375694"/>
                </a:cubicBezTo>
                <a:cubicBezTo>
                  <a:pt x="693969" y="363069"/>
                  <a:pt x="704204" y="352834"/>
                  <a:pt x="716829" y="352834"/>
                </a:cubicBezTo>
                <a:cubicBezTo>
                  <a:pt x="729454" y="352834"/>
                  <a:pt x="739689" y="363069"/>
                  <a:pt x="739689" y="375694"/>
                </a:cubicBezTo>
                <a:cubicBezTo>
                  <a:pt x="739689" y="388319"/>
                  <a:pt x="729454" y="398554"/>
                  <a:pt x="716829" y="398554"/>
                </a:cubicBezTo>
                <a:close/>
                <a:moveTo>
                  <a:pt x="893246" y="398554"/>
                </a:moveTo>
                <a:cubicBezTo>
                  <a:pt x="880621" y="398554"/>
                  <a:pt x="870386" y="388319"/>
                  <a:pt x="870386" y="375694"/>
                </a:cubicBezTo>
                <a:cubicBezTo>
                  <a:pt x="870386" y="363069"/>
                  <a:pt x="880621" y="352834"/>
                  <a:pt x="893246" y="352834"/>
                </a:cubicBezTo>
                <a:cubicBezTo>
                  <a:pt x="905871" y="352834"/>
                  <a:pt x="916106" y="363069"/>
                  <a:pt x="916106" y="375694"/>
                </a:cubicBezTo>
                <a:cubicBezTo>
                  <a:pt x="916106" y="388319"/>
                  <a:pt x="905871" y="398554"/>
                  <a:pt x="893246" y="398554"/>
                </a:cubicBezTo>
                <a:close/>
                <a:moveTo>
                  <a:pt x="22860" y="574971"/>
                </a:moveTo>
                <a:cubicBezTo>
                  <a:pt x="10235" y="574971"/>
                  <a:pt x="0" y="564736"/>
                  <a:pt x="0" y="552111"/>
                </a:cubicBezTo>
                <a:cubicBezTo>
                  <a:pt x="0" y="539486"/>
                  <a:pt x="10235" y="529251"/>
                  <a:pt x="22860" y="529251"/>
                </a:cubicBezTo>
                <a:cubicBezTo>
                  <a:pt x="35485" y="529251"/>
                  <a:pt x="45720" y="539486"/>
                  <a:pt x="45720" y="552111"/>
                </a:cubicBezTo>
                <a:cubicBezTo>
                  <a:pt x="45720" y="564736"/>
                  <a:pt x="35485" y="574971"/>
                  <a:pt x="22860" y="574971"/>
                </a:cubicBezTo>
                <a:close/>
                <a:moveTo>
                  <a:pt x="199277" y="574971"/>
                </a:moveTo>
                <a:cubicBezTo>
                  <a:pt x="186652" y="574971"/>
                  <a:pt x="176417" y="564736"/>
                  <a:pt x="176417" y="552111"/>
                </a:cubicBezTo>
                <a:cubicBezTo>
                  <a:pt x="176417" y="539486"/>
                  <a:pt x="186652" y="529251"/>
                  <a:pt x="199277" y="529251"/>
                </a:cubicBezTo>
                <a:cubicBezTo>
                  <a:pt x="211902" y="529251"/>
                  <a:pt x="222137" y="539486"/>
                  <a:pt x="222137" y="552111"/>
                </a:cubicBezTo>
                <a:cubicBezTo>
                  <a:pt x="222137" y="564736"/>
                  <a:pt x="211902" y="574971"/>
                  <a:pt x="199277" y="574971"/>
                </a:cubicBezTo>
                <a:close/>
                <a:moveTo>
                  <a:pt x="369844" y="574971"/>
                </a:moveTo>
                <a:cubicBezTo>
                  <a:pt x="357219" y="574971"/>
                  <a:pt x="346984" y="564736"/>
                  <a:pt x="346984" y="552111"/>
                </a:cubicBezTo>
                <a:cubicBezTo>
                  <a:pt x="346984" y="539486"/>
                  <a:pt x="357219" y="529251"/>
                  <a:pt x="369844" y="529251"/>
                </a:cubicBezTo>
                <a:cubicBezTo>
                  <a:pt x="382469" y="529251"/>
                  <a:pt x="392704" y="539486"/>
                  <a:pt x="392704" y="552111"/>
                </a:cubicBezTo>
                <a:cubicBezTo>
                  <a:pt x="392704" y="564736"/>
                  <a:pt x="382469" y="574971"/>
                  <a:pt x="369844" y="574971"/>
                </a:cubicBezTo>
                <a:close/>
                <a:moveTo>
                  <a:pt x="540412" y="574971"/>
                </a:moveTo>
                <a:cubicBezTo>
                  <a:pt x="527787" y="574971"/>
                  <a:pt x="517552" y="564736"/>
                  <a:pt x="517552" y="552111"/>
                </a:cubicBezTo>
                <a:cubicBezTo>
                  <a:pt x="517552" y="539486"/>
                  <a:pt x="527787" y="529251"/>
                  <a:pt x="540412" y="529251"/>
                </a:cubicBezTo>
                <a:cubicBezTo>
                  <a:pt x="553037" y="529251"/>
                  <a:pt x="563272" y="539486"/>
                  <a:pt x="563272" y="552111"/>
                </a:cubicBezTo>
                <a:cubicBezTo>
                  <a:pt x="563272" y="564736"/>
                  <a:pt x="553037" y="574971"/>
                  <a:pt x="540412" y="574971"/>
                </a:cubicBezTo>
                <a:close/>
                <a:moveTo>
                  <a:pt x="716829" y="574971"/>
                </a:moveTo>
                <a:cubicBezTo>
                  <a:pt x="704204" y="574971"/>
                  <a:pt x="693969" y="564736"/>
                  <a:pt x="693969" y="552111"/>
                </a:cubicBezTo>
                <a:cubicBezTo>
                  <a:pt x="693969" y="539486"/>
                  <a:pt x="704204" y="529251"/>
                  <a:pt x="716829" y="529251"/>
                </a:cubicBezTo>
                <a:cubicBezTo>
                  <a:pt x="729454" y="529251"/>
                  <a:pt x="739689" y="539486"/>
                  <a:pt x="739689" y="552111"/>
                </a:cubicBezTo>
                <a:cubicBezTo>
                  <a:pt x="739689" y="564736"/>
                  <a:pt x="729454" y="574971"/>
                  <a:pt x="716829" y="574971"/>
                </a:cubicBezTo>
                <a:close/>
                <a:moveTo>
                  <a:pt x="893246" y="574971"/>
                </a:moveTo>
                <a:cubicBezTo>
                  <a:pt x="880621" y="574971"/>
                  <a:pt x="870386" y="564736"/>
                  <a:pt x="870386" y="552111"/>
                </a:cubicBezTo>
                <a:cubicBezTo>
                  <a:pt x="870386" y="539486"/>
                  <a:pt x="880621" y="529251"/>
                  <a:pt x="893246" y="529251"/>
                </a:cubicBezTo>
                <a:cubicBezTo>
                  <a:pt x="905871" y="529251"/>
                  <a:pt x="916106" y="539486"/>
                  <a:pt x="916106" y="552111"/>
                </a:cubicBezTo>
                <a:cubicBezTo>
                  <a:pt x="916106" y="564736"/>
                  <a:pt x="905871" y="574971"/>
                  <a:pt x="893246" y="574971"/>
                </a:cubicBezTo>
                <a:close/>
                <a:moveTo>
                  <a:pt x="22860" y="751389"/>
                </a:moveTo>
                <a:cubicBezTo>
                  <a:pt x="10235" y="751389"/>
                  <a:pt x="0" y="741154"/>
                  <a:pt x="0" y="728529"/>
                </a:cubicBezTo>
                <a:cubicBezTo>
                  <a:pt x="0" y="715904"/>
                  <a:pt x="10235" y="705669"/>
                  <a:pt x="22860" y="705669"/>
                </a:cubicBezTo>
                <a:cubicBezTo>
                  <a:pt x="35485" y="705669"/>
                  <a:pt x="45720" y="715904"/>
                  <a:pt x="45720" y="728529"/>
                </a:cubicBezTo>
                <a:cubicBezTo>
                  <a:pt x="45720" y="741154"/>
                  <a:pt x="35485" y="751389"/>
                  <a:pt x="22860" y="751389"/>
                </a:cubicBezTo>
                <a:close/>
                <a:moveTo>
                  <a:pt x="199277" y="751389"/>
                </a:moveTo>
                <a:cubicBezTo>
                  <a:pt x="186652" y="751389"/>
                  <a:pt x="176417" y="741154"/>
                  <a:pt x="176417" y="728529"/>
                </a:cubicBezTo>
                <a:cubicBezTo>
                  <a:pt x="176417" y="715904"/>
                  <a:pt x="186652" y="705669"/>
                  <a:pt x="199277" y="705669"/>
                </a:cubicBezTo>
                <a:cubicBezTo>
                  <a:pt x="211902" y="705669"/>
                  <a:pt x="222137" y="715904"/>
                  <a:pt x="222137" y="728529"/>
                </a:cubicBezTo>
                <a:cubicBezTo>
                  <a:pt x="222137" y="741154"/>
                  <a:pt x="211902" y="751389"/>
                  <a:pt x="199277" y="751389"/>
                </a:cubicBezTo>
                <a:close/>
                <a:moveTo>
                  <a:pt x="369844" y="751389"/>
                </a:moveTo>
                <a:cubicBezTo>
                  <a:pt x="357219" y="751389"/>
                  <a:pt x="346984" y="741154"/>
                  <a:pt x="346984" y="728529"/>
                </a:cubicBezTo>
                <a:cubicBezTo>
                  <a:pt x="346984" y="715904"/>
                  <a:pt x="357219" y="705669"/>
                  <a:pt x="369844" y="705669"/>
                </a:cubicBezTo>
                <a:cubicBezTo>
                  <a:pt x="382469" y="705669"/>
                  <a:pt x="392704" y="715904"/>
                  <a:pt x="392704" y="728529"/>
                </a:cubicBezTo>
                <a:cubicBezTo>
                  <a:pt x="392704" y="741154"/>
                  <a:pt x="382469" y="751389"/>
                  <a:pt x="369844" y="751389"/>
                </a:cubicBezTo>
                <a:close/>
                <a:moveTo>
                  <a:pt x="540412" y="751389"/>
                </a:moveTo>
                <a:cubicBezTo>
                  <a:pt x="527787" y="751389"/>
                  <a:pt x="517552" y="741154"/>
                  <a:pt x="517552" y="728529"/>
                </a:cubicBezTo>
                <a:cubicBezTo>
                  <a:pt x="517552" y="715904"/>
                  <a:pt x="527787" y="705669"/>
                  <a:pt x="540412" y="705669"/>
                </a:cubicBezTo>
                <a:cubicBezTo>
                  <a:pt x="553037" y="705669"/>
                  <a:pt x="563272" y="715904"/>
                  <a:pt x="563272" y="728529"/>
                </a:cubicBezTo>
                <a:cubicBezTo>
                  <a:pt x="563272" y="741154"/>
                  <a:pt x="553037" y="751389"/>
                  <a:pt x="540412" y="751389"/>
                </a:cubicBezTo>
                <a:close/>
                <a:moveTo>
                  <a:pt x="716829" y="751389"/>
                </a:moveTo>
                <a:cubicBezTo>
                  <a:pt x="704204" y="751389"/>
                  <a:pt x="693969" y="741154"/>
                  <a:pt x="693969" y="728529"/>
                </a:cubicBezTo>
                <a:cubicBezTo>
                  <a:pt x="693969" y="715904"/>
                  <a:pt x="704204" y="705669"/>
                  <a:pt x="716829" y="705669"/>
                </a:cubicBezTo>
                <a:cubicBezTo>
                  <a:pt x="729454" y="705669"/>
                  <a:pt x="739689" y="715904"/>
                  <a:pt x="739689" y="728529"/>
                </a:cubicBezTo>
                <a:cubicBezTo>
                  <a:pt x="739689" y="741154"/>
                  <a:pt x="729454" y="751389"/>
                  <a:pt x="716829" y="751389"/>
                </a:cubicBezTo>
                <a:close/>
                <a:moveTo>
                  <a:pt x="893246" y="751389"/>
                </a:moveTo>
                <a:cubicBezTo>
                  <a:pt x="880621" y="751389"/>
                  <a:pt x="870386" y="741154"/>
                  <a:pt x="870386" y="728529"/>
                </a:cubicBezTo>
                <a:cubicBezTo>
                  <a:pt x="870386" y="715904"/>
                  <a:pt x="880621" y="705669"/>
                  <a:pt x="893246" y="705669"/>
                </a:cubicBezTo>
                <a:cubicBezTo>
                  <a:pt x="905871" y="705669"/>
                  <a:pt x="916106" y="715904"/>
                  <a:pt x="916106" y="728529"/>
                </a:cubicBezTo>
                <a:cubicBezTo>
                  <a:pt x="916106" y="741154"/>
                  <a:pt x="905871" y="751389"/>
                  <a:pt x="893246" y="751389"/>
                </a:cubicBezTo>
                <a:close/>
                <a:moveTo>
                  <a:pt x="22860" y="927806"/>
                </a:moveTo>
                <a:cubicBezTo>
                  <a:pt x="10235" y="927806"/>
                  <a:pt x="0" y="917571"/>
                  <a:pt x="0" y="904946"/>
                </a:cubicBezTo>
                <a:cubicBezTo>
                  <a:pt x="0" y="892321"/>
                  <a:pt x="10235" y="882086"/>
                  <a:pt x="22860" y="882086"/>
                </a:cubicBezTo>
                <a:cubicBezTo>
                  <a:pt x="35485" y="882086"/>
                  <a:pt x="45720" y="892321"/>
                  <a:pt x="45720" y="904946"/>
                </a:cubicBezTo>
                <a:cubicBezTo>
                  <a:pt x="45720" y="917571"/>
                  <a:pt x="35485" y="927806"/>
                  <a:pt x="22860" y="927806"/>
                </a:cubicBezTo>
                <a:close/>
                <a:moveTo>
                  <a:pt x="199277" y="927806"/>
                </a:moveTo>
                <a:cubicBezTo>
                  <a:pt x="186652" y="927806"/>
                  <a:pt x="176417" y="917571"/>
                  <a:pt x="176417" y="904946"/>
                </a:cubicBezTo>
                <a:cubicBezTo>
                  <a:pt x="176417" y="892321"/>
                  <a:pt x="186652" y="882086"/>
                  <a:pt x="199277" y="882086"/>
                </a:cubicBezTo>
                <a:cubicBezTo>
                  <a:pt x="211902" y="882086"/>
                  <a:pt x="222137" y="892321"/>
                  <a:pt x="222137" y="904946"/>
                </a:cubicBezTo>
                <a:cubicBezTo>
                  <a:pt x="222137" y="917571"/>
                  <a:pt x="211902" y="927806"/>
                  <a:pt x="199277" y="927806"/>
                </a:cubicBezTo>
                <a:close/>
                <a:moveTo>
                  <a:pt x="369844" y="927806"/>
                </a:moveTo>
                <a:cubicBezTo>
                  <a:pt x="357219" y="927806"/>
                  <a:pt x="346984" y="917571"/>
                  <a:pt x="346984" y="904946"/>
                </a:cubicBezTo>
                <a:cubicBezTo>
                  <a:pt x="346984" y="892321"/>
                  <a:pt x="357219" y="882086"/>
                  <a:pt x="369844" y="882086"/>
                </a:cubicBezTo>
                <a:cubicBezTo>
                  <a:pt x="382469" y="882086"/>
                  <a:pt x="392704" y="892321"/>
                  <a:pt x="392704" y="904946"/>
                </a:cubicBezTo>
                <a:cubicBezTo>
                  <a:pt x="392704" y="917571"/>
                  <a:pt x="382469" y="927806"/>
                  <a:pt x="369844" y="927806"/>
                </a:cubicBezTo>
                <a:close/>
                <a:moveTo>
                  <a:pt x="540412" y="927806"/>
                </a:moveTo>
                <a:cubicBezTo>
                  <a:pt x="527787" y="927806"/>
                  <a:pt x="517552" y="917571"/>
                  <a:pt x="517552" y="904946"/>
                </a:cubicBezTo>
                <a:cubicBezTo>
                  <a:pt x="517552" y="892321"/>
                  <a:pt x="527787" y="882086"/>
                  <a:pt x="540412" y="882086"/>
                </a:cubicBezTo>
                <a:cubicBezTo>
                  <a:pt x="553037" y="882086"/>
                  <a:pt x="563272" y="892321"/>
                  <a:pt x="563272" y="904946"/>
                </a:cubicBezTo>
                <a:cubicBezTo>
                  <a:pt x="563272" y="917571"/>
                  <a:pt x="553037" y="927806"/>
                  <a:pt x="540412" y="927806"/>
                </a:cubicBezTo>
                <a:close/>
                <a:moveTo>
                  <a:pt x="716829" y="927806"/>
                </a:moveTo>
                <a:cubicBezTo>
                  <a:pt x="704204" y="927806"/>
                  <a:pt x="693969" y="917571"/>
                  <a:pt x="693969" y="904946"/>
                </a:cubicBezTo>
                <a:cubicBezTo>
                  <a:pt x="693969" y="892321"/>
                  <a:pt x="704204" y="882086"/>
                  <a:pt x="716829" y="882086"/>
                </a:cubicBezTo>
                <a:cubicBezTo>
                  <a:pt x="729454" y="882086"/>
                  <a:pt x="739689" y="892321"/>
                  <a:pt x="739689" y="904946"/>
                </a:cubicBezTo>
                <a:cubicBezTo>
                  <a:pt x="739689" y="917571"/>
                  <a:pt x="729454" y="927806"/>
                  <a:pt x="716829" y="927806"/>
                </a:cubicBezTo>
                <a:close/>
                <a:moveTo>
                  <a:pt x="893246" y="927806"/>
                </a:moveTo>
                <a:cubicBezTo>
                  <a:pt x="880621" y="927806"/>
                  <a:pt x="870386" y="917571"/>
                  <a:pt x="870386" y="904946"/>
                </a:cubicBezTo>
                <a:cubicBezTo>
                  <a:pt x="870386" y="892321"/>
                  <a:pt x="880621" y="882086"/>
                  <a:pt x="893246" y="882086"/>
                </a:cubicBezTo>
                <a:cubicBezTo>
                  <a:pt x="905871" y="882086"/>
                  <a:pt x="916106" y="892321"/>
                  <a:pt x="916106" y="904946"/>
                </a:cubicBezTo>
                <a:cubicBezTo>
                  <a:pt x="916106" y="917571"/>
                  <a:pt x="905871" y="927806"/>
                  <a:pt x="893246" y="927806"/>
                </a:cubicBezTo>
                <a:close/>
                <a:moveTo>
                  <a:pt x="22860" y="1104223"/>
                </a:moveTo>
                <a:cubicBezTo>
                  <a:pt x="10235" y="1104223"/>
                  <a:pt x="0" y="1093988"/>
                  <a:pt x="0" y="1081363"/>
                </a:cubicBezTo>
                <a:cubicBezTo>
                  <a:pt x="0" y="1068738"/>
                  <a:pt x="10235" y="1058503"/>
                  <a:pt x="22860" y="1058503"/>
                </a:cubicBezTo>
                <a:cubicBezTo>
                  <a:pt x="35485" y="1058503"/>
                  <a:pt x="45720" y="1068738"/>
                  <a:pt x="45720" y="1081363"/>
                </a:cubicBezTo>
                <a:cubicBezTo>
                  <a:pt x="45720" y="1093988"/>
                  <a:pt x="35485" y="1104223"/>
                  <a:pt x="22860" y="1104223"/>
                </a:cubicBezTo>
                <a:close/>
                <a:moveTo>
                  <a:pt x="199277" y="1104223"/>
                </a:moveTo>
                <a:cubicBezTo>
                  <a:pt x="186652" y="1104223"/>
                  <a:pt x="176417" y="1093988"/>
                  <a:pt x="176417" y="1081363"/>
                </a:cubicBezTo>
                <a:cubicBezTo>
                  <a:pt x="176417" y="1068738"/>
                  <a:pt x="186652" y="1058503"/>
                  <a:pt x="199277" y="1058503"/>
                </a:cubicBezTo>
                <a:cubicBezTo>
                  <a:pt x="211902" y="1058503"/>
                  <a:pt x="222137" y="1068738"/>
                  <a:pt x="222137" y="1081363"/>
                </a:cubicBezTo>
                <a:cubicBezTo>
                  <a:pt x="222137" y="1093988"/>
                  <a:pt x="211902" y="1104223"/>
                  <a:pt x="199277" y="1104223"/>
                </a:cubicBezTo>
                <a:close/>
                <a:moveTo>
                  <a:pt x="369844" y="1104223"/>
                </a:moveTo>
                <a:cubicBezTo>
                  <a:pt x="357219" y="1104223"/>
                  <a:pt x="346984" y="1093988"/>
                  <a:pt x="346984" y="1081363"/>
                </a:cubicBezTo>
                <a:cubicBezTo>
                  <a:pt x="346984" y="1068738"/>
                  <a:pt x="357219" y="1058503"/>
                  <a:pt x="369844" y="1058503"/>
                </a:cubicBezTo>
                <a:cubicBezTo>
                  <a:pt x="382469" y="1058503"/>
                  <a:pt x="392704" y="1068738"/>
                  <a:pt x="392704" y="1081363"/>
                </a:cubicBezTo>
                <a:cubicBezTo>
                  <a:pt x="392704" y="1093988"/>
                  <a:pt x="382469" y="1104223"/>
                  <a:pt x="369844" y="1104223"/>
                </a:cubicBezTo>
                <a:close/>
                <a:moveTo>
                  <a:pt x="540412" y="1104223"/>
                </a:moveTo>
                <a:cubicBezTo>
                  <a:pt x="527787" y="1104223"/>
                  <a:pt x="517552" y="1093988"/>
                  <a:pt x="517552" y="1081363"/>
                </a:cubicBezTo>
                <a:cubicBezTo>
                  <a:pt x="517552" y="1068738"/>
                  <a:pt x="527787" y="1058503"/>
                  <a:pt x="540412" y="1058503"/>
                </a:cubicBezTo>
                <a:cubicBezTo>
                  <a:pt x="553037" y="1058503"/>
                  <a:pt x="563272" y="1068738"/>
                  <a:pt x="563272" y="1081363"/>
                </a:cubicBezTo>
                <a:cubicBezTo>
                  <a:pt x="563272" y="1093988"/>
                  <a:pt x="553037" y="1104223"/>
                  <a:pt x="540412" y="1104223"/>
                </a:cubicBezTo>
                <a:close/>
                <a:moveTo>
                  <a:pt x="716829" y="1104223"/>
                </a:moveTo>
                <a:cubicBezTo>
                  <a:pt x="704204" y="1104223"/>
                  <a:pt x="693969" y="1093988"/>
                  <a:pt x="693969" y="1081363"/>
                </a:cubicBezTo>
                <a:cubicBezTo>
                  <a:pt x="693969" y="1068738"/>
                  <a:pt x="704204" y="1058503"/>
                  <a:pt x="716829" y="1058503"/>
                </a:cubicBezTo>
                <a:cubicBezTo>
                  <a:pt x="729454" y="1058503"/>
                  <a:pt x="739689" y="1068738"/>
                  <a:pt x="739689" y="1081363"/>
                </a:cubicBezTo>
                <a:cubicBezTo>
                  <a:pt x="739689" y="1093988"/>
                  <a:pt x="729454" y="1104223"/>
                  <a:pt x="716829" y="1104223"/>
                </a:cubicBezTo>
                <a:close/>
                <a:moveTo>
                  <a:pt x="893246" y="1104223"/>
                </a:moveTo>
                <a:cubicBezTo>
                  <a:pt x="880621" y="1104223"/>
                  <a:pt x="870386" y="1093988"/>
                  <a:pt x="870386" y="1081363"/>
                </a:cubicBezTo>
                <a:cubicBezTo>
                  <a:pt x="870386" y="1068738"/>
                  <a:pt x="880621" y="1058503"/>
                  <a:pt x="893246" y="1058503"/>
                </a:cubicBezTo>
                <a:cubicBezTo>
                  <a:pt x="905871" y="1058503"/>
                  <a:pt x="916106" y="1068738"/>
                  <a:pt x="916106" y="1081363"/>
                </a:cubicBezTo>
                <a:cubicBezTo>
                  <a:pt x="916106" y="1093988"/>
                  <a:pt x="905871" y="1104223"/>
                  <a:pt x="893246" y="110422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2946D7-A3C0-07EB-ABEE-9E7B5467D4D9}"/>
              </a:ext>
            </a:extLst>
          </p:cNvPr>
          <p:cNvSpPr/>
          <p:nvPr/>
        </p:nvSpPr>
        <p:spPr>
          <a:xfrm>
            <a:off x="6351695" y="723021"/>
            <a:ext cx="5138629" cy="2705980"/>
          </a:xfrm>
          <a:prstGeom prst="roundRect">
            <a:avLst>
              <a:gd name="adj" fmla="val 7482"/>
            </a:avLst>
          </a:prstGeom>
          <a:solidFill>
            <a:srgbClr val="145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619ED4-33B5-52B8-38F7-7BECD1EC66DB}"/>
              </a:ext>
            </a:extLst>
          </p:cNvPr>
          <p:cNvGrpSpPr/>
          <p:nvPr/>
        </p:nvGrpSpPr>
        <p:grpSpPr>
          <a:xfrm>
            <a:off x="6489700" y="916170"/>
            <a:ext cx="4827235" cy="2216364"/>
            <a:chOff x="10897184" y="1662486"/>
            <a:chExt cx="4827235" cy="2216364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A72999AE-1DF1-07B2-2DA3-98DF9114251E}"/>
                </a:ext>
              </a:extLst>
            </p:cNvPr>
            <p:cNvSpPr txBox="1">
              <a:spLocks/>
            </p:cNvSpPr>
            <p:nvPr/>
          </p:nvSpPr>
          <p:spPr>
            <a:xfrm>
              <a:off x="10897184" y="1662486"/>
              <a:ext cx="4827235" cy="132659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rtl="1">
                <a:lnSpc>
                  <a:spcPct val="114000"/>
                </a:lnSpc>
              </a:pPr>
              <a:r>
                <a:rPr lang="fa-IR" sz="2400" dirty="0">
                  <a:solidFill>
                    <a:schemeClr val="bg1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دستیار مشاور املاک دانا</a:t>
              </a:r>
              <a:endParaRPr lang="en-US" sz="2400" dirty="0">
                <a:solidFill>
                  <a:schemeClr val="bg1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endParaRPr>
            </a:p>
            <a:p>
              <a:pPr algn="r" rtl="1">
                <a:lnSpc>
                  <a:spcPct val="114000"/>
                </a:lnSpc>
              </a:pPr>
              <a:r>
                <a:rPr lang="fa-IR" sz="2700" dirty="0">
                  <a:solidFill>
                    <a:schemeClr val="bg1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ابزاری ضروری برای دپارتمان های املاک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496B73-597A-6B43-1EEE-F9E0B036F05C}"/>
                </a:ext>
              </a:extLst>
            </p:cNvPr>
            <p:cNvSpPr txBox="1"/>
            <p:nvPr/>
          </p:nvSpPr>
          <p:spPr>
            <a:xfrm>
              <a:off x="10998393" y="2856153"/>
              <a:ext cx="4500290" cy="992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ct val="150000"/>
                </a:lnSpc>
              </a:pPr>
              <a:r>
                <a:rPr lang="fa-IR" sz="1300" dirty="0">
                  <a:solidFill>
                    <a:srgbClr val="E8F1FA"/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اگر شما صاحب یک دپارتمان املاک یا آژانس ملکی هستید، دستیار مشاور املاک دانا میتونه با قدرت تکنولوژی کسب و کار شما رو متحول کنه و درآمدتون رو افزایش بده.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3162FC-9A78-D19B-97C4-D5A60088A224}"/>
                </a:ext>
              </a:extLst>
            </p:cNvPr>
            <p:cNvCxnSpPr>
              <a:cxnSpLocks/>
            </p:cNvCxnSpPr>
            <p:nvPr/>
          </p:nvCxnSpPr>
          <p:spPr>
            <a:xfrm>
              <a:off x="15595448" y="2868853"/>
              <a:ext cx="0" cy="1009997"/>
            </a:xfrm>
            <a:prstGeom prst="line">
              <a:avLst/>
            </a:prstGeom>
            <a:ln w="25400">
              <a:solidFill>
                <a:srgbClr val="FB82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69684A-9B82-7423-6E11-32BDDF63B1B1}"/>
              </a:ext>
            </a:extLst>
          </p:cNvPr>
          <p:cNvGrpSpPr/>
          <p:nvPr/>
        </p:nvGrpSpPr>
        <p:grpSpPr>
          <a:xfrm>
            <a:off x="10683240" y="6505938"/>
            <a:ext cx="712673" cy="160591"/>
            <a:chOff x="9477783" y="421359"/>
            <a:chExt cx="1631632" cy="36766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B5F490-777B-D19F-B372-2FD4898FAB7E}"/>
                </a:ext>
              </a:extLst>
            </p:cNvPr>
            <p:cNvSpPr/>
            <p:nvPr/>
          </p:nvSpPr>
          <p:spPr>
            <a:xfrm>
              <a:off x="10604590" y="532802"/>
              <a:ext cx="74295" cy="74294"/>
            </a:xfrm>
            <a:custGeom>
              <a:avLst/>
              <a:gdLst>
                <a:gd name="connsiteX0" fmla="*/ 59055 w 74295"/>
                <a:gd name="connsiteY0" fmla="*/ 0 h 74294"/>
                <a:gd name="connsiteX1" fmla="*/ 15240 w 74295"/>
                <a:gd name="connsiteY1" fmla="*/ 0 h 74294"/>
                <a:gd name="connsiteX2" fmla="*/ 0 w 74295"/>
                <a:gd name="connsiteY2" fmla="*/ 15240 h 74294"/>
                <a:gd name="connsiteX3" fmla="*/ 0 w 74295"/>
                <a:gd name="connsiteY3" fmla="*/ 59055 h 74294"/>
                <a:gd name="connsiteX4" fmla="*/ 15240 w 74295"/>
                <a:gd name="connsiteY4" fmla="*/ 74295 h 74294"/>
                <a:gd name="connsiteX5" fmla="*/ 59055 w 74295"/>
                <a:gd name="connsiteY5" fmla="*/ 74295 h 74294"/>
                <a:gd name="connsiteX6" fmla="*/ 74295 w 74295"/>
                <a:gd name="connsiteY6" fmla="*/ 59055 h 74294"/>
                <a:gd name="connsiteX7" fmla="*/ 74295 w 74295"/>
                <a:gd name="connsiteY7" fmla="*/ 15240 h 74294"/>
                <a:gd name="connsiteX8" fmla="*/ 59055 w 74295"/>
                <a:gd name="connsiteY8" fmla="*/ 0 h 7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4294">
                  <a:moveTo>
                    <a:pt x="59055" y="0"/>
                  </a:moveTo>
                  <a:lnTo>
                    <a:pt x="15240" y="0"/>
                  </a:lnTo>
                  <a:cubicBezTo>
                    <a:pt x="6668" y="0"/>
                    <a:pt x="0" y="6667"/>
                    <a:pt x="0" y="15240"/>
                  </a:cubicBezTo>
                  <a:lnTo>
                    <a:pt x="0" y="59055"/>
                  </a:lnTo>
                  <a:cubicBezTo>
                    <a:pt x="0" y="67628"/>
                    <a:pt x="6668" y="74295"/>
                    <a:pt x="15240" y="74295"/>
                  </a:cubicBezTo>
                  <a:lnTo>
                    <a:pt x="59055" y="74295"/>
                  </a:lnTo>
                  <a:cubicBezTo>
                    <a:pt x="67628" y="74295"/>
                    <a:pt x="74295" y="67628"/>
                    <a:pt x="74295" y="59055"/>
                  </a:cubicBezTo>
                  <a:lnTo>
                    <a:pt x="74295" y="15240"/>
                  </a:lnTo>
                  <a:cubicBezTo>
                    <a:pt x="74295" y="6667"/>
                    <a:pt x="67628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FAD940B-E441-964A-4C8D-63EB11ED92B8}"/>
                </a:ext>
              </a:extLst>
            </p:cNvPr>
            <p:cNvSpPr/>
            <p:nvPr/>
          </p:nvSpPr>
          <p:spPr>
            <a:xfrm>
              <a:off x="10852240" y="531849"/>
              <a:ext cx="257175" cy="257175"/>
            </a:xfrm>
            <a:custGeom>
              <a:avLst/>
              <a:gdLst>
                <a:gd name="connsiteX0" fmla="*/ 181928 w 257175"/>
                <a:gd name="connsiteY0" fmla="*/ 128588 h 257175"/>
                <a:gd name="connsiteX1" fmla="*/ 181928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8 w 257175"/>
                <a:gd name="connsiteY5" fmla="*/ 181927 h 257175"/>
                <a:gd name="connsiteX6" fmla="*/ 20003 w 257175"/>
                <a:gd name="connsiteY6" fmla="*/ 181927 h 257175"/>
                <a:gd name="connsiteX7" fmla="*/ 6667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7 w 257175"/>
                <a:gd name="connsiteY10" fmla="*/ 252413 h 257175"/>
                <a:gd name="connsiteX11" fmla="*/ 20003 w 257175"/>
                <a:gd name="connsiteY11" fmla="*/ 257175 h 257175"/>
                <a:gd name="connsiteX12" fmla="*/ 128588 w 257175"/>
                <a:gd name="connsiteY12" fmla="*/ 257175 h 257175"/>
                <a:gd name="connsiteX13" fmla="*/ 140017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7 w 257175"/>
                <a:gd name="connsiteY20" fmla="*/ 0 h 257175"/>
                <a:gd name="connsiteX21" fmla="*/ 128588 w 257175"/>
                <a:gd name="connsiteY21" fmla="*/ 0 h 257175"/>
                <a:gd name="connsiteX22" fmla="*/ 20003 w 257175"/>
                <a:gd name="connsiteY22" fmla="*/ 0 h 257175"/>
                <a:gd name="connsiteX23" fmla="*/ 6667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7 w 257175"/>
                <a:gd name="connsiteY26" fmla="*/ 69532 h 257175"/>
                <a:gd name="connsiteX27" fmla="*/ 20003 w 257175"/>
                <a:gd name="connsiteY27" fmla="*/ 75248 h 257175"/>
                <a:gd name="connsiteX28" fmla="*/ 124778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8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8" y="128588"/>
                  </a:moveTo>
                  <a:lnTo>
                    <a:pt x="181928" y="128588"/>
                  </a:lnTo>
                  <a:cubicBezTo>
                    <a:pt x="181928" y="143828"/>
                    <a:pt x="176213" y="156210"/>
                    <a:pt x="166688" y="166688"/>
                  </a:cubicBezTo>
                  <a:cubicBezTo>
                    <a:pt x="156210" y="177165"/>
                    <a:pt x="143828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8" y="181927"/>
                  </a:cubicBezTo>
                  <a:lnTo>
                    <a:pt x="20003" y="181927"/>
                  </a:lnTo>
                  <a:cubicBezTo>
                    <a:pt x="15240" y="181927"/>
                    <a:pt x="10478" y="183833"/>
                    <a:pt x="6667" y="187643"/>
                  </a:cubicBezTo>
                  <a:cubicBezTo>
                    <a:pt x="2858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7" y="252413"/>
                  </a:cubicBezTo>
                  <a:cubicBezTo>
                    <a:pt x="10478" y="256223"/>
                    <a:pt x="15240" y="257175"/>
                    <a:pt x="20003" y="257175"/>
                  </a:cubicBezTo>
                  <a:lnTo>
                    <a:pt x="128588" y="257175"/>
                  </a:lnTo>
                  <a:cubicBezTo>
                    <a:pt x="132398" y="257175"/>
                    <a:pt x="136208" y="257175"/>
                    <a:pt x="140017" y="256223"/>
                  </a:cubicBezTo>
                  <a:cubicBezTo>
                    <a:pt x="155258" y="255270"/>
                    <a:pt x="170498" y="251460"/>
                    <a:pt x="183833" y="244793"/>
                  </a:cubicBezTo>
                  <a:cubicBezTo>
                    <a:pt x="196215" y="239077"/>
                    <a:pt x="208598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2" y="61913"/>
                    <a:pt x="219075" y="37147"/>
                  </a:cubicBezTo>
                  <a:cubicBezTo>
                    <a:pt x="208598" y="26670"/>
                    <a:pt x="196215" y="18097"/>
                    <a:pt x="183833" y="11430"/>
                  </a:cubicBezTo>
                  <a:cubicBezTo>
                    <a:pt x="170498" y="4763"/>
                    <a:pt x="156210" y="953"/>
                    <a:pt x="140017" y="0"/>
                  </a:cubicBezTo>
                  <a:cubicBezTo>
                    <a:pt x="136208" y="0"/>
                    <a:pt x="132398" y="0"/>
                    <a:pt x="128588" y="0"/>
                  </a:cubicBezTo>
                  <a:lnTo>
                    <a:pt x="20003" y="0"/>
                  </a:lnTo>
                  <a:cubicBezTo>
                    <a:pt x="15240" y="0"/>
                    <a:pt x="10478" y="953"/>
                    <a:pt x="6667" y="4763"/>
                  </a:cubicBezTo>
                  <a:cubicBezTo>
                    <a:pt x="2858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7" y="69532"/>
                  </a:cubicBezTo>
                  <a:cubicBezTo>
                    <a:pt x="10478" y="73343"/>
                    <a:pt x="15240" y="75248"/>
                    <a:pt x="20003" y="75248"/>
                  </a:cubicBezTo>
                  <a:lnTo>
                    <a:pt x="124778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0975" y="114300"/>
                    <a:pt x="181928" y="12858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514BB0C-2B9E-AFD5-51D8-DA432A531FBD}"/>
                </a:ext>
              </a:extLst>
            </p:cNvPr>
            <p:cNvSpPr/>
            <p:nvPr/>
          </p:nvSpPr>
          <p:spPr>
            <a:xfrm>
              <a:off x="9804491" y="531849"/>
              <a:ext cx="257175" cy="257175"/>
            </a:xfrm>
            <a:custGeom>
              <a:avLst/>
              <a:gdLst>
                <a:gd name="connsiteX0" fmla="*/ 181927 w 257175"/>
                <a:gd name="connsiteY0" fmla="*/ 128588 h 257175"/>
                <a:gd name="connsiteX1" fmla="*/ 181927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7 w 257175"/>
                <a:gd name="connsiteY5" fmla="*/ 181927 h 257175"/>
                <a:gd name="connsiteX6" fmla="*/ 20002 w 257175"/>
                <a:gd name="connsiteY6" fmla="*/ 181927 h 257175"/>
                <a:gd name="connsiteX7" fmla="*/ 6668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8 w 257175"/>
                <a:gd name="connsiteY10" fmla="*/ 252413 h 257175"/>
                <a:gd name="connsiteX11" fmla="*/ 20002 w 257175"/>
                <a:gd name="connsiteY11" fmla="*/ 257175 h 257175"/>
                <a:gd name="connsiteX12" fmla="*/ 128588 w 257175"/>
                <a:gd name="connsiteY12" fmla="*/ 257175 h 257175"/>
                <a:gd name="connsiteX13" fmla="*/ 140018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8 w 257175"/>
                <a:gd name="connsiteY20" fmla="*/ 0 h 257175"/>
                <a:gd name="connsiteX21" fmla="*/ 128588 w 257175"/>
                <a:gd name="connsiteY21" fmla="*/ 0 h 257175"/>
                <a:gd name="connsiteX22" fmla="*/ 20002 w 257175"/>
                <a:gd name="connsiteY22" fmla="*/ 0 h 257175"/>
                <a:gd name="connsiteX23" fmla="*/ 6668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8 w 257175"/>
                <a:gd name="connsiteY26" fmla="*/ 69532 h 257175"/>
                <a:gd name="connsiteX27" fmla="*/ 20002 w 257175"/>
                <a:gd name="connsiteY27" fmla="*/ 75248 h 257175"/>
                <a:gd name="connsiteX28" fmla="*/ 124777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7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7" y="128588"/>
                  </a:moveTo>
                  <a:lnTo>
                    <a:pt x="181927" y="128588"/>
                  </a:lnTo>
                  <a:cubicBezTo>
                    <a:pt x="181927" y="143828"/>
                    <a:pt x="176213" y="156210"/>
                    <a:pt x="166688" y="166688"/>
                  </a:cubicBezTo>
                  <a:cubicBezTo>
                    <a:pt x="156210" y="177165"/>
                    <a:pt x="143827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7" y="181927"/>
                  </a:cubicBezTo>
                  <a:lnTo>
                    <a:pt x="20002" y="181927"/>
                  </a:lnTo>
                  <a:cubicBezTo>
                    <a:pt x="15240" y="181927"/>
                    <a:pt x="10477" y="183833"/>
                    <a:pt x="6668" y="187643"/>
                  </a:cubicBezTo>
                  <a:cubicBezTo>
                    <a:pt x="2857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8" y="252413"/>
                  </a:cubicBezTo>
                  <a:cubicBezTo>
                    <a:pt x="10477" y="256223"/>
                    <a:pt x="15240" y="257175"/>
                    <a:pt x="20002" y="257175"/>
                  </a:cubicBezTo>
                  <a:lnTo>
                    <a:pt x="128588" y="257175"/>
                  </a:lnTo>
                  <a:cubicBezTo>
                    <a:pt x="132397" y="257175"/>
                    <a:pt x="136208" y="257175"/>
                    <a:pt x="140018" y="256223"/>
                  </a:cubicBezTo>
                  <a:cubicBezTo>
                    <a:pt x="155258" y="255270"/>
                    <a:pt x="170497" y="251460"/>
                    <a:pt x="183833" y="244793"/>
                  </a:cubicBezTo>
                  <a:cubicBezTo>
                    <a:pt x="196215" y="239077"/>
                    <a:pt x="208597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3" y="61913"/>
                    <a:pt x="219075" y="37147"/>
                  </a:cubicBezTo>
                  <a:cubicBezTo>
                    <a:pt x="208597" y="26670"/>
                    <a:pt x="196215" y="18097"/>
                    <a:pt x="183833" y="11430"/>
                  </a:cubicBezTo>
                  <a:cubicBezTo>
                    <a:pt x="170497" y="4763"/>
                    <a:pt x="156210" y="953"/>
                    <a:pt x="140018" y="0"/>
                  </a:cubicBezTo>
                  <a:cubicBezTo>
                    <a:pt x="136208" y="0"/>
                    <a:pt x="132397" y="0"/>
                    <a:pt x="128588" y="0"/>
                  </a:cubicBezTo>
                  <a:lnTo>
                    <a:pt x="20002" y="0"/>
                  </a:lnTo>
                  <a:cubicBezTo>
                    <a:pt x="15240" y="0"/>
                    <a:pt x="10477" y="953"/>
                    <a:pt x="6668" y="4763"/>
                  </a:cubicBezTo>
                  <a:cubicBezTo>
                    <a:pt x="2857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8" y="69532"/>
                  </a:cubicBezTo>
                  <a:cubicBezTo>
                    <a:pt x="10477" y="73343"/>
                    <a:pt x="15240" y="75248"/>
                    <a:pt x="20002" y="75248"/>
                  </a:cubicBezTo>
                  <a:lnTo>
                    <a:pt x="124777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1927" y="114300"/>
                    <a:pt x="181927" y="12858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D174DB0-4C60-8255-BCA3-3AA27CDBE7D7}"/>
                </a:ext>
              </a:extLst>
            </p:cNvPr>
            <p:cNvSpPr/>
            <p:nvPr/>
          </p:nvSpPr>
          <p:spPr>
            <a:xfrm>
              <a:off x="10430283" y="422312"/>
              <a:ext cx="266699" cy="366712"/>
            </a:xfrm>
            <a:custGeom>
              <a:avLst/>
              <a:gdLst>
                <a:gd name="connsiteX0" fmla="*/ 266700 w 266699"/>
                <a:gd name="connsiteY0" fmla="*/ 310515 h 366712"/>
                <a:gd name="connsiteX1" fmla="*/ 266700 w 266699"/>
                <a:gd name="connsiteY1" fmla="*/ 347663 h 366712"/>
                <a:gd name="connsiteX2" fmla="*/ 260032 w 266699"/>
                <a:gd name="connsiteY2" fmla="*/ 361950 h 366712"/>
                <a:gd name="connsiteX3" fmla="*/ 246698 w 266699"/>
                <a:gd name="connsiteY3" fmla="*/ 366713 h 366712"/>
                <a:gd name="connsiteX4" fmla="*/ 128588 w 266699"/>
                <a:gd name="connsiteY4" fmla="*/ 366713 h 366712"/>
                <a:gd name="connsiteX5" fmla="*/ 117157 w 266699"/>
                <a:gd name="connsiteY5" fmla="*/ 366713 h 366712"/>
                <a:gd name="connsiteX6" fmla="*/ 38100 w 266699"/>
                <a:gd name="connsiteY6" fmla="*/ 329565 h 366712"/>
                <a:gd name="connsiteX7" fmla="*/ 0 w 266699"/>
                <a:gd name="connsiteY7" fmla="*/ 239078 h 366712"/>
                <a:gd name="connsiteX8" fmla="*/ 0 w 266699"/>
                <a:gd name="connsiteY8" fmla="*/ 19050 h 366712"/>
                <a:gd name="connsiteX9" fmla="*/ 5715 w 266699"/>
                <a:gd name="connsiteY9" fmla="*/ 5715 h 366712"/>
                <a:gd name="connsiteX10" fmla="*/ 19050 w 266699"/>
                <a:gd name="connsiteY10" fmla="*/ 0 h 366712"/>
                <a:gd name="connsiteX11" fmla="*/ 56198 w 266699"/>
                <a:gd name="connsiteY11" fmla="*/ 0 h 366712"/>
                <a:gd name="connsiteX12" fmla="*/ 69532 w 266699"/>
                <a:gd name="connsiteY12" fmla="*/ 5715 h 366712"/>
                <a:gd name="connsiteX13" fmla="*/ 75248 w 266699"/>
                <a:gd name="connsiteY13" fmla="*/ 19050 h 366712"/>
                <a:gd name="connsiteX14" fmla="*/ 75248 w 266699"/>
                <a:gd name="connsiteY14" fmla="*/ 239078 h 366712"/>
                <a:gd name="connsiteX15" fmla="*/ 90488 w 266699"/>
                <a:gd name="connsiteY15" fmla="*/ 277178 h 366712"/>
                <a:gd name="connsiteX16" fmla="*/ 128588 w 266699"/>
                <a:gd name="connsiteY16" fmla="*/ 292418 h 366712"/>
                <a:gd name="connsiteX17" fmla="*/ 131445 w 266699"/>
                <a:gd name="connsiteY17" fmla="*/ 292418 h 366712"/>
                <a:gd name="connsiteX18" fmla="*/ 131445 w 266699"/>
                <a:gd name="connsiteY18" fmla="*/ 292418 h 366712"/>
                <a:gd name="connsiteX19" fmla="*/ 132398 w 266699"/>
                <a:gd name="connsiteY19" fmla="*/ 292418 h 366712"/>
                <a:gd name="connsiteX20" fmla="*/ 246698 w 266699"/>
                <a:gd name="connsiteY20" fmla="*/ 292418 h 366712"/>
                <a:gd name="connsiteX21" fmla="*/ 260032 w 266699"/>
                <a:gd name="connsiteY21" fmla="*/ 298133 h 366712"/>
                <a:gd name="connsiteX22" fmla="*/ 266700 w 266699"/>
                <a:gd name="connsiteY22" fmla="*/ 310515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699" h="366712">
                  <a:moveTo>
                    <a:pt x="266700" y="310515"/>
                  </a:moveTo>
                  <a:lnTo>
                    <a:pt x="266700" y="347663"/>
                  </a:lnTo>
                  <a:cubicBezTo>
                    <a:pt x="266700" y="353378"/>
                    <a:pt x="264795" y="358140"/>
                    <a:pt x="260032" y="361950"/>
                  </a:cubicBezTo>
                  <a:cubicBezTo>
                    <a:pt x="256223" y="365760"/>
                    <a:pt x="251460" y="366713"/>
                    <a:pt x="246698" y="366713"/>
                  </a:cubicBezTo>
                  <a:lnTo>
                    <a:pt x="128588" y="366713"/>
                  </a:lnTo>
                  <a:cubicBezTo>
                    <a:pt x="124777" y="366713"/>
                    <a:pt x="120967" y="366713"/>
                    <a:pt x="117157" y="366713"/>
                  </a:cubicBezTo>
                  <a:cubicBezTo>
                    <a:pt x="86677" y="363855"/>
                    <a:pt x="60960" y="352425"/>
                    <a:pt x="38100" y="329565"/>
                  </a:cubicBezTo>
                  <a:cubicBezTo>
                    <a:pt x="12382" y="304800"/>
                    <a:pt x="0" y="274320"/>
                    <a:pt x="0" y="239078"/>
                  </a:cubicBezTo>
                  <a:lnTo>
                    <a:pt x="0" y="19050"/>
                  </a:lnTo>
                  <a:cubicBezTo>
                    <a:pt x="0" y="14288"/>
                    <a:pt x="1905" y="9525"/>
                    <a:pt x="5715" y="5715"/>
                  </a:cubicBezTo>
                  <a:cubicBezTo>
                    <a:pt x="9525" y="1905"/>
                    <a:pt x="13335" y="0"/>
                    <a:pt x="19050" y="0"/>
                  </a:cubicBezTo>
                  <a:lnTo>
                    <a:pt x="56198" y="0"/>
                  </a:lnTo>
                  <a:cubicBezTo>
                    <a:pt x="60960" y="0"/>
                    <a:pt x="65723" y="1905"/>
                    <a:pt x="69532" y="5715"/>
                  </a:cubicBezTo>
                  <a:cubicBezTo>
                    <a:pt x="73342" y="9525"/>
                    <a:pt x="75248" y="13335"/>
                    <a:pt x="75248" y="19050"/>
                  </a:cubicBezTo>
                  <a:lnTo>
                    <a:pt x="75248" y="239078"/>
                  </a:lnTo>
                  <a:cubicBezTo>
                    <a:pt x="75248" y="254318"/>
                    <a:pt x="80963" y="266700"/>
                    <a:pt x="90488" y="277178"/>
                  </a:cubicBezTo>
                  <a:cubicBezTo>
                    <a:pt x="100965" y="287655"/>
                    <a:pt x="113348" y="292418"/>
                    <a:pt x="128588" y="292418"/>
                  </a:cubicBezTo>
                  <a:cubicBezTo>
                    <a:pt x="129540" y="292418"/>
                    <a:pt x="130492" y="292418"/>
                    <a:pt x="131445" y="292418"/>
                  </a:cubicBezTo>
                  <a:lnTo>
                    <a:pt x="131445" y="292418"/>
                  </a:lnTo>
                  <a:cubicBezTo>
                    <a:pt x="131445" y="292418"/>
                    <a:pt x="131445" y="292418"/>
                    <a:pt x="132398" y="292418"/>
                  </a:cubicBezTo>
                  <a:lnTo>
                    <a:pt x="246698" y="292418"/>
                  </a:lnTo>
                  <a:cubicBezTo>
                    <a:pt x="251460" y="292418"/>
                    <a:pt x="256223" y="294323"/>
                    <a:pt x="260032" y="298133"/>
                  </a:cubicBezTo>
                  <a:cubicBezTo>
                    <a:pt x="263843" y="300990"/>
                    <a:pt x="266700" y="304800"/>
                    <a:pt x="266700" y="3105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D90EBFB-DD30-E900-6BF5-9555304024E6}"/>
                </a:ext>
              </a:extLst>
            </p:cNvPr>
            <p:cNvSpPr/>
            <p:nvPr/>
          </p:nvSpPr>
          <p:spPr>
            <a:xfrm>
              <a:off x="10096909" y="532803"/>
              <a:ext cx="293368" cy="256221"/>
            </a:xfrm>
            <a:custGeom>
              <a:avLst/>
              <a:gdLst>
                <a:gd name="connsiteX0" fmla="*/ 293370 w 293369"/>
                <a:gd name="connsiteY0" fmla="*/ 56197 h 256222"/>
                <a:gd name="connsiteX1" fmla="*/ 293370 w 293369"/>
                <a:gd name="connsiteY1" fmla="*/ 19050 h 256222"/>
                <a:gd name="connsiteX2" fmla="*/ 286703 w 293369"/>
                <a:gd name="connsiteY2" fmla="*/ 4763 h 256222"/>
                <a:gd name="connsiteX3" fmla="*/ 273367 w 293369"/>
                <a:gd name="connsiteY3" fmla="*/ 0 h 256222"/>
                <a:gd name="connsiteX4" fmla="*/ 128588 w 293369"/>
                <a:gd name="connsiteY4" fmla="*/ 0 h 256222"/>
                <a:gd name="connsiteX5" fmla="*/ 117157 w 293369"/>
                <a:gd name="connsiteY5" fmla="*/ 0 h 256222"/>
                <a:gd name="connsiteX6" fmla="*/ 38100 w 293369"/>
                <a:gd name="connsiteY6" fmla="*/ 37147 h 256222"/>
                <a:gd name="connsiteX7" fmla="*/ 0 w 293369"/>
                <a:gd name="connsiteY7" fmla="*/ 127635 h 256222"/>
                <a:gd name="connsiteX8" fmla="*/ 0 w 293369"/>
                <a:gd name="connsiteY8" fmla="*/ 237173 h 256222"/>
                <a:gd name="connsiteX9" fmla="*/ 5715 w 293369"/>
                <a:gd name="connsiteY9" fmla="*/ 250508 h 256222"/>
                <a:gd name="connsiteX10" fmla="*/ 19050 w 293369"/>
                <a:gd name="connsiteY10" fmla="*/ 256223 h 256222"/>
                <a:gd name="connsiteX11" fmla="*/ 56198 w 293369"/>
                <a:gd name="connsiteY11" fmla="*/ 256223 h 256222"/>
                <a:gd name="connsiteX12" fmla="*/ 69532 w 293369"/>
                <a:gd name="connsiteY12" fmla="*/ 250508 h 256222"/>
                <a:gd name="connsiteX13" fmla="*/ 75248 w 293369"/>
                <a:gd name="connsiteY13" fmla="*/ 237173 h 256222"/>
                <a:gd name="connsiteX14" fmla="*/ 75248 w 293369"/>
                <a:gd name="connsiteY14" fmla="*/ 127635 h 256222"/>
                <a:gd name="connsiteX15" fmla="*/ 90488 w 293369"/>
                <a:gd name="connsiteY15" fmla="*/ 89535 h 256222"/>
                <a:gd name="connsiteX16" fmla="*/ 128588 w 293369"/>
                <a:gd name="connsiteY16" fmla="*/ 74295 h 256222"/>
                <a:gd name="connsiteX17" fmla="*/ 131445 w 293369"/>
                <a:gd name="connsiteY17" fmla="*/ 74295 h 256222"/>
                <a:gd name="connsiteX18" fmla="*/ 131445 w 293369"/>
                <a:gd name="connsiteY18" fmla="*/ 74295 h 256222"/>
                <a:gd name="connsiteX19" fmla="*/ 132398 w 293369"/>
                <a:gd name="connsiteY19" fmla="*/ 74295 h 256222"/>
                <a:gd name="connsiteX20" fmla="*/ 274320 w 293369"/>
                <a:gd name="connsiteY20" fmla="*/ 74295 h 256222"/>
                <a:gd name="connsiteX21" fmla="*/ 287655 w 293369"/>
                <a:gd name="connsiteY21" fmla="*/ 68580 h 256222"/>
                <a:gd name="connsiteX22" fmla="*/ 293370 w 293369"/>
                <a:gd name="connsiteY22" fmla="*/ 56197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369" h="256222">
                  <a:moveTo>
                    <a:pt x="293370" y="56197"/>
                  </a:moveTo>
                  <a:lnTo>
                    <a:pt x="293370" y="19050"/>
                  </a:lnTo>
                  <a:cubicBezTo>
                    <a:pt x="293370" y="13335"/>
                    <a:pt x="291465" y="8572"/>
                    <a:pt x="286703" y="4763"/>
                  </a:cubicBezTo>
                  <a:cubicBezTo>
                    <a:pt x="282892" y="952"/>
                    <a:pt x="278130" y="0"/>
                    <a:pt x="273367" y="0"/>
                  </a:cubicBezTo>
                  <a:lnTo>
                    <a:pt x="128588" y="0"/>
                  </a:lnTo>
                  <a:cubicBezTo>
                    <a:pt x="124777" y="0"/>
                    <a:pt x="120967" y="0"/>
                    <a:pt x="117157" y="0"/>
                  </a:cubicBezTo>
                  <a:cubicBezTo>
                    <a:pt x="86677" y="2857"/>
                    <a:pt x="60960" y="14288"/>
                    <a:pt x="38100" y="37147"/>
                  </a:cubicBezTo>
                  <a:cubicBezTo>
                    <a:pt x="12382" y="61913"/>
                    <a:pt x="0" y="92392"/>
                    <a:pt x="0" y="127635"/>
                  </a:cubicBezTo>
                  <a:lnTo>
                    <a:pt x="0" y="237173"/>
                  </a:lnTo>
                  <a:cubicBezTo>
                    <a:pt x="0" y="241935"/>
                    <a:pt x="1905" y="246698"/>
                    <a:pt x="5715" y="250508"/>
                  </a:cubicBezTo>
                  <a:cubicBezTo>
                    <a:pt x="9525" y="254317"/>
                    <a:pt x="13335" y="256223"/>
                    <a:pt x="19050" y="256223"/>
                  </a:cubicBezTo>
                  <a:lnTo>
                    <a:pt x="56198" y="256223"/>
                  </a:lnTo>
                  <a:cubicBezTo>
                    <a:pt x="60960" y="256223"/>
                    <a:pt x="65723" y="254317"/>
                    <a:pt x="69532" y="250508"/>
                  </a:cubicBezTo>
                  <a:cubicBezTo>
                    <a:pt x="73342" y="246698"/>
                    <a:pt x="75248" y="242887"/>
                    <a:pt x="75248" y="237173"/>
                  </a:cubicBezTo>
                  <a:lnTo>
                    <a:pt x="75248" y="127635"/>
                  </a:lnTo>
                  <a:cubicBezTo>
                    <a:pt x="75248" y="112395"/>
                    <a:pt x="80963" y="100013"/>
                    <a:pt x="90488" y="89535"/>
                  </a:cubicBezTo>
                  <a:cubicBezTo>
                    <a:pt x="100965" y="79057"/>
                    <a:pt x="113348" y="74295"/>
                    <a:pt x="128588" y="74295"/>
                  </a:cubicBezTo>
                  <a:cubicBezTo>
                    <a:pt x="129540" y="74295"/>
                    <a:pt x="130492" y="74295"/>
                    <a:pt x="131445" y="74295"/>
                  </a:cubicBezTo>
                  <a:lnTo>
                    <a:pt x="131445" y="74295"/>
                  </a:lnTo>
                  <a:cubicBezTo>
                    <a:pt x="131445" y="74295"/>
                    <a:pt x="131445" y="74295"/>
                    <a:pt x="132398" y="74295"/>
                  </a:cubicBezTo>
                  <a:lnTo>
                    <a:pt x="274320" y="74295"/>
                  </a:lnTo>
                  <a:cubicBezTo>
                    <a:pt x="279082" y="74295"/>
                    <a:pt x="283845" y="72390"/>
                    <a:pt x="287655" y="68580"/>
                  </a:cubicBezTo>
                  <a:cubicBezTo>
                    <a:pt x="291465" y="65723"/>
                    <a:pt x="293370" y="61913"/>
                    <a:pt x="293370" y="5619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08F7F8B-2082-B42D-829C-20DDFC6E2369}"/>
                </a:ext>
              </a:extLst>
            </p:cNvPr>
            <p:cNvSpPr/>
            <p:nvPr/>
          </p:nvSpPr>
          <p:spPr>
            <a:xfrm>
              <a:off x="9477783" y="532802"/>
              <a:ext cx="172402" cy="256222"/>
            </a:xfrm>
            <a:custGeom>
              <a:avLst/>
              <a:gdLst>
                <a:gd name="connsiteX0" fmla="*/ 0 w 172402"/>
                <a:gd name="connsiteY0" fmla="*/ 200025 h 256222"/>
                <a:gd name="connsiteX1" fmla="*/ 0 w 172402"/>
                <a:gd name="connsiteY1" fmla="*/ 237173 h 256222"/>
                <a:gd name="connsiteX2" fmla="*/ 6667 w 172402"/>
                <a:gd name="connsiteY2" fmla="*/ 251460 h 256222"/>
                <a:gd name="connsiteX3" fmla="*/ 20003 w 172402"/>
                <a:gd name="connsiteY3" fmla="*/ 256223 h 256222"/>
                <a:gd name="connsiteX4" fmla="*/ 43815 w 172402"/>
                <a:gd name="connsiteY4" fmla="*/ 256223 h 256222"/>
                <a:gd name="connsiteX5" fmla="*/ 55245 w 172402"/>
                <a:gd name="connsiteY5" fmla="*/ 256223 h 256222"/>
                <a:gd name="connsiteX6" fmla="*/ 134303 w 172402"/>
                <a:gd name="connsiteY6" fmla="*/ 219075 h 256222"/>
                <a:gd name="connsiteX7" fmla="*/ 172403 w 172402"/>
                <a:gd name="connsiteY7" fmla="*/ 128588 h 256222"/>
                <a:gd name="connsiteX8" fmla="*/ 172403 w 172402"/>
                <a:gd name="connsiteY8" fmla="*/ 19050 h 256222"/>
                <a:gd name="connsiteX9" fmla="*/ 166688 w 172402"/>
                <a:gd name="connsiteY9" fmla="*/ 5715 h 256222"/>
                <a:gd name="connsiteX10" fmla="*/ 153353 w 172402"/>
                <a:gd name="connsiteY10" fmla="*/ 0 h 256222"/>
                <a:gd name="connsiteX11" fmla="*/ 116205 w 172402"/>
                <a:gd name="connsiteY11" fmla="*/ 0 h 256222"/>
                <a:gd name="connsiteX12" fmla="*/ 102870 w 172402"/>
                <a:gd name="connsiteY12" fmla="*/ 5715 h 256222"/>
                <a:gd name="connsiteX13" fmla="*/ 97155 w 172402"/>
                <a:gd name="connsiteY13" fmla="*/ 19050 h 256222"/>
                <a:gd name="connsiteX14" fmla="*/ 97155 w 172402"/>
                <a:gd name="connsiteY14" fmla="*/ 128588 h 256222"/>
                <a:gd name="connsiteX15" fmla="*/ 81915 w 172402"/>
                <a:gd name="connsiteY15" fmla="*/ 166688 h 256222"/>
                <a:gd name="connsiteX16" fmla="*/ 43815 w 172402"/>
                <a:gd name="connsiteY16" fmla="*/ 181928 h 256222"/>
                <a:gd name="connsiteX17" fmla="*/ 40958 w 172402"/>
                <a:gd name="connsiteY17" fmla="*/ 181928 h 256222"/>
                <a:gd name="connsiteX18" fmla="*/ 40958 w 172402"/>
                <a:gd name="connsiteY18" fmla="*/ 181928 h 256222"/>
                <a:gd name="connsiteX19" fmla="*/ 40005 w 172402"/>
                <a:gd name="connsiteY19" fmla="*/ 181928 h 256222"/>
                <a:gd name="connsiteX20" fmla="*/ 20003 w 172402"/>
                <a:gd name="connsiteY20" fmla="*/ 181928 h 256222"/>
                <a:gd name="connsiteX21" fmla="*/ 6667 w 172402"/>
                <a:gd name="connsiteY21" fmla="*/ 187642 h 256222"/>
                <a:gd name="connsiteX22" fmla="*/ 0 w 172402"/>
                <a:gd name="connsiteY22" fmla="*/ 200025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402" h="256222">
                  <a:moveTo>
                    <a:pt x="0" y="200025"/>
                  </a:moveTo>
                  <a:lnTo>
                    <a:pt x="0" y="237173"/>
                  </a:lnTo>
                  <a:cubicBezTo>
                    <a:pt x="0" y="242887"/>
                    <a:pt x="1905" y="247650"/>
                    <a:pt x="6667" y="251460"/>
                  </a:cubicBezTo>
                  <a:cubicBezTo>
                    <a:pt x="10478" y="255270"/>
                    <a:pt x="15240" y="256223"/>
                    <a:pt x="20003" y="256223"/>
                  </a:cubicBezTo>
                  <a:lnTo>
                    <a:pt x="43815" y="256223"/>
                  </a:lnTo>
                  <a:cubicBezTo>
                    <a:pt x="47625" y="256223"/>
                    <a:pt x="51435" y="256223"/>
                    <a:pt x="55245" y="256223"/>
                  </a:cubicBezTo>
                  <a:cubicBezTo>
                    <a:pt x="85725" y="253365"/>
                    <a:pt x="111443" y="241935"/>
                    <a:pt x="134303" y="219075"/>
                  </a:cubicBezTo>
                  <a:cubicBezTo>
                    <a:pt x="160020" y="194310"/>
                    <a:pt x="172403" y="163830"/>
                    <a:pt x="172403" y="128588"/>
                  </a:cubicBezTo>
                  <a:lnTo>
                    <a:pt x="172403" y="19050"/>
                  </a:lnTo>
                  <a:cubicBezTo>
                    <a:pt x="172403" y="14288"/>
                    <a:pt x="170498" y="9525"/>
                    <a:pt x="166688" y="5715"/>
                  </a:cubicBezTo>
                  <a:cubicBezTo>
                    <a:pt x="162878" y="1905"/>
                    <a:pt x="159068" y="0"/>
                    <a:pt x="153353" y="0"/>
                  </a:cubicBezTo>
                  <a:lnTo>
                    <a:pt x="116205" y="0"/>
                  </a:lnTo>
                  <a:cubicBezTo>
                    <a:pt x="111443" y="0"/>
                    <a:pt x="106680" y="1905"/>
                    <a:pt x="102870" y="5715"/>
                  </a:cubicBezTo>
                  <a:cubicBezTo>
                    <a:pt x="99060" y="9525"/>
                    <a:pt x="97155" y="13335"/>
                    <a:pt x="97155" y="19050"/>
                  </a:cubicBezTo>
                  <a:lnTo>
                    <a:pt x="97155" y="128588"/>
                  </a:lnTo>
                  <a:cubicBezTo>
                    <a:pt x="97155" y="143828"/>
                    <a:pt x="91440" y="156210"/>
                    <a:pt x="81915" y="166688"/>
                  </a:cubicBezTo>
                  <a:cubicBezTo>
                    <a:pt x="71438" y="177165"/>
                    <a:pt x="59055" y="181928"/>
                    <a:pt x="43815" y="181928"/>
                  </a:cubicBezTo>
                  <a:cubicBezTo>
                    <a:pt x="42863" y="181928"/>
                    <a:pt x="41910" y="181928"/>
                    <a:pt x="40958" y="181928"/>
                  </a:cubicBezTo>
                  <a:lnTo>
                    <a:pt x="40958" y="181928"/>
                  </a:lnTo>
                  <a:cubicBezTo>
                    <a:pt x="40958" y="181928"/>
                    <a:pt x="40958" y="181928"/>
                    <a:pt x="40005" y="181928"/>
                  </a:cubicBezTo>
                  <a:lnTo>
                    <a:pt x="20003" y="181928"/>
                  </a:lnTo>
                  <a:cubicBezTo>
                    <a:pt x="15240" y="181928"/>
                    <a:pt x="10478" y="183833"/>
                    <a:pt x="6667" y="187642"/>
                  </a:cubicBezTo>
                  <a:cubicBezTo>
                    <a:pt x="2858" y="190500"/>
                    <a:pt x="0" y="194310"/>
                    <a:pt x="0" y="20002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8CEF9AB-CE92-7018-FFE2-D9A67CA37FD3}"/>
                </a:ext>
              </a:extLst>
            </p:cNvPr>
            <p:cNvSpPr/>
            <p:nvPr/>
          </p:nvSpPr>
          <p:spPr>
            <a:xfrm>
              <a:off x="968923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125F30-70BA-3CF0-1A0C-24A7D89E8333}"/>
                </a:ext>
              </a:extLst>
            </p:cNvPr>
            <p:cNvSpPr/>
            <p:nvPr/>
          </p:nvSpPr>
          <p:spPr>
            <a:xfrm>
              <a:off x="10238831" y="639481"/>
              <a:ext cx="133350" cy="120967"/>
            </a:xfrm>
            <a:custGeom>
              <a:avLst/>
              <a:gdLst>
                <a:gd name="connsiteX0" fmla="*/ 133350 w 133350"/>
                <a:gd name="connsiteY0" fmla="*/ 19050 h 120967"/>
                <a:gd name="connsiteX1" fmla="*/ 133350 w 133350"/>
                <a:gd name="connsiteY1" fmla="*/ 101918 h 120967"/>
                <a:gd name="connsiteX2" fmla="*/ 114300 w 133350"/>
                <a:gd name="connsiteY2" fmla="*/ 120968 h 120967"/>
                <a:gd name="connsiteX3" fmla="*/ 77152 w 133350"/>
                <a:gd name="connsiteY3" fmla="*/ 120968 h 120967"/>
                <a:gd name="connsiteX4" fmla="*/ 58102 w 133350"/>
                <a:gd name="connsiteY4" fmla="*/ 101918 h 120967"/>
                <a:gd name="connsiteX5" fmla="*/ 58102 w 133350"/>
                <a:gd name="connsiteY5" fmla="*/ 89535 h 120967"/>
                <a:gd name="connsiteX6" fmla="*/ 43815 w 133350"/>
                <a:gd name="connsiteY6" fmla="*/ 75248 h 120967"/>
                <a:gd name="connsiteX7" fmla="*/ 19050 w 133350"/>
                <a:gd name="connsiteY7" fmla="*/ 75248 h 120967"/>
                <a:gd name="connsiteX8" fmla="*/ 0 w 133350"/>
                <a:gd name="connsiteY8" fmla="*/ 56198 h 120967"/>
                <a:gd name="connsiteX9" fmla="*/ 0 w 133350"/>
                <a:gd name="connsiteY9" fmla="*/ 19050 h 120967"/>
                <a:gd name="connsiteX10" fmla="*/ 19050 w 133350"/>
                <a:gd name="connsiteY10" fmla="*/ 0 h 120967"/>
                <a:gd name="connsiteX11" fmla="*/ 113347 w 133350"/>
                <a:gd name="connsiteY11" fmla="*/ 0 h 120967"/>
                <a:gd name="connsiteX12" fmla="*/ 133350 w 133350"/>
                <a:gd name="connsiteY12" fmla="*/ 19050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20967">
                  <a:moveTo>
                    <a:pt x="133350" y="19050"/>
                  </a:moveTo>
                  <a:lnTo>
                    <a:pt x="133350" y="101918"/>
                  </a:lnTo>
                  <a:cubicBezTo>
                    <a:pt x="133350" y="112395"/>
                    <a:pt x="124777" y="120968"/>
                    <a:pt x="114300" y="120968"/>
                  </a:cubicBezTo>
                  <a:lnTo>
                    <a:pt x="77152" y="120968"/>
                  </a:lnTo>
                  <a:cubicBezTo>
                    <a:pt x="66675" y="120968"/>
                    <a:pt x="58102" y="112395"/>
                    <a:pt x="58102" y="101918"/>
                  </a:cubicBezTo>
                  <a:lnTo>
                    <a:pt x="58102" y="89535"/>
                  </a:lnTo>
                  <a:cubicBezTo>
                    <a:pt x="58102" y="81915"/>
                    <a:pt x="51435" y="75248"/>
                    <a:pt x="43815" y="75248"/>
                  </a:cubicBezTo>
                  <a:lnTo>
                    <a:pt x="19050" y="75248"/>
                  </a:lnTo>
                  <a:cubicBezTo>
                    <a:pt x="8572" y="75248"/>
                    <a:pt x="0" y="66675"/>
                    <a:pt x="0" y="56198"/>
                  </a:cubicBezTo>
                  <a:lnTo>
                    <a:pt x="0" y="19050"/>
                  </a:lnTo>
                  <a:cubicBezTo>
                    <a:pt x="0" y="8573"/>
                    <a:pt x="8572" y="0"/>
                    <a:pt x="19050" y="0"/>
                  </a:cubicBezTo>
                  <a:lnTo>
                    <a:pt x="113347" y="0"/>
                  </a:lnTo>
                  <a:cubicBezTo>
                    <a:pt x="124777" y="0"/>
                    <a:pt x="133350" y="8573"/>
                    <a:pt x="133350" y="1905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4EC9D8-5C9C-5E0E-8E37-72B7F584E2F4}"/>
                </a:ext>
              </a:extLst>
            </p:cNvPr>
            <p:cNvSpPr/>
            <p:nvPr/>
          </p:nvSpPr>
          <p:spPr>
            <a:xfrm>
              <a:off x="9575890" y="421359"/>
              <a:ext cx="74295" cy="73423"/>
            </a:xfrm>
            <a:custGeom>
              <a:avLst/>
              <a:gdLst>
                <a:gd name="connsiteX0" fmla="*/ 59055 w 74295"/>
                <a:gd name="connsiteY0" fmla="*/ 0 h 73423"/>
                <a:gd name="connsiteX1" fmla="*/ 15240 w 74295"/>
                <a:gd name="connsiteY1" fmla="*/ 0 h 73423"/>
                <a:gd name="connsiteX2" fmla="*/ 0 w 74295"/>
                <a:gd name="connsiteY2" fmla="*/ 15240 h 73423"/>
                <a:gd name="connsiteX3" fmla="*/ 0 w 74295"/>
                <a:gd name="connsiteY3" fmla="*/ 58103 h 73423"/>
                <a:gd name="connsiteX4" fmla="*/ 15240 w 74295"/>
                <a:gd name="connsiteY4" fmla="*/ 73343 h 73423"/>
                <a:gd name="connsiteX5" fmla="*/ 59055 w 74295"/>
                <a:gd name="connsiteY5" fmla="*/ 73343 h 73423"/>
                <a:gd name="connsiteX6" fmla="*/ 74295 w 74295"/>
                <a:gd name="connsiteY6" fmla="*/ 58103 h 73423"/>
                <a:gd name="connsiteX7" fmla="*/ 74295 w 74295"/>
                <a:gd name="connsiteY7" fmla="*/ 15240 h 73423"/>
                <a:gd name="connsiteX8" fmla="*/ 59055 w 74295"/>
                <a:gd name="connsiteY8" fmla="*/ 0 h 7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3423">
                  <a:moveTo>
                    <a:pt x="59055" y="0"/>
                  </a:moveTo>
                  <a:lnTo>
                    <a:pt x="15240" y="0"/>
                  </a:lnTo>
                  <a:cubicBezTo>
                    <a:pt x="6667" y="0"/>
                    <a:pt x="0" y="6667"/>
                    <a:pt x="0" y="15240"/>
                  </a:cubicBezTo>
                  <a:lnTo>
                    <a:pt x="0" y="58103"/>
                  </a:lnTo>
                  <a:cubicBezTo>
                    <a:pt x="0" y="66675"/>
                    <a:pt x="6667" y="73343"/>
                    <a:pt x="15240" y="73343"/>
                  </a:cubicBezTo>
                  <a:lnTo>
                    <a:pt x="59055" y="73343"/>
                  </a:lnTo>
                  <a:cubicBezTo>
                    <a:pt x="67627" y="74295"/>
                    <a:pt x="74295" y="66675"/>
                    <a:pt x="74295" y="58103"/>
                  </a:cubicBezTo>
                  <a:lnTo>
                    <a:pt x="74295" y="15240"/>
                  </a:lnTo>
                  <a:cubicBezTo>
                    <a:pt x="74295" y="6667"/>
                    <a:pt x="67627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0DD340D-C8D1-D138-8A5D-C296DCE31A0A}"/>
                </a:ext>
              </a:extLst>
            </p:cNvPr>
            <p:cNvSpPr/>
            <p:nvPr/>
          </p:nvSpPr>
          <p:spPr>
            <a:xfrm>
              <a:off x="1073698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4" name="Rounded Rectangle 8">
            <a:extLst>
              <a:ext uri="{FF2B5EF4-FFF2-40B4-BE49-F238E27FC236}">
                <a16:creationId xmlns:a16="http://schemas.microsoft.com/office/drawing/2014/main" id="{EFC6C115-028F-F1A2-4238-AE46E5BF4927}"/>
              </a:ext>
            </a:extLst>
          </p:cNvPr>
          <p:cNvSpPr/>
          <p:nvPr/>
        </p:nvSpPr>
        <p:spPr>
          <a:xfrm>
            <a:off x="8442248" y="3900562"/>
            <a:ext cx="1561651" cy="1095138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1D2CD6-47D4-A3DC-33A9-C711350DEE90}"/>
              </a:ext>
            </a:extLst>
          </p:cNvPr>
          <p:cNvSpPr txBox="1"/>
          <p:nvPr/>
        </p:nvSpPr>
        <p:spPr>
          <a:xfrm>
            <a:off x="8581820" y="4549515"/>
            <a:ext cx="1328418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14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افزایش بهره‌وری </a:t>
            </a:r>
          </a:p>
        </p:txBody>
      </p:sp>
      <p:sp>
        <p:nvSpPr>
          <p:cNvPr id="58" name="Rounded Rectangle 8">
            <a:extLst>
              <a:ext uri="{FF2B5EF4-FFF2-40B4-BE49-F238E27FC236}">
                <a16:creationId xmlns:a16="http://schemas.microsoft.com/office/drawing/2014/main" id="{55EDA914-C936-0775-7D37-F77EEC152AC4}"/>
              </a:ext>
            </a:extLst>
          </p:cNvPr>
          <p:cNvSpPr/>
          <p:nvPr/>
        </p:nvSpPr>
        <p:spPr>
          <a:xfrm>
            <a:off x="8438564" y="5138084"/>
            <a:ext cx="1561651" cy="1095138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2A59655-00F8-CDDD-DAFE-BE6D8267A9CB}"/>
              </a:ext>
            </a:extLst>
          </p:cNvPr>
          <p:cNvSpPr txBox="1"/>
          <p:nvPr/>
        </p:nvSpPr>
        <p:spPr>
          <a:xfrm>
            <a:off x="8602461" y="5787037"/>
            <a:ext cx="1304093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14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اتوماسیون کارها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1EE91952-CD66-4781-FFB7-5301F67BF942}"/>
              </a:ext>
            </a:extLst>
          </p:cNvPr>
          <p:cNvSpPr/>
          <p:nvPr/>
        </p:nvSpPr>
        <p:spPr>
          <a:xfrm>
            <a:off x="10156054" y="3900562"/>
            <a:ext cx="1334270" cy="1095138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F4C1D2-E99A-7ED9-481D-F239C95A2ACE}"/>
              </a:ext>
            </a:extLst>
          </p:cNvPr>
          <p:cNvSpPr txBox="1"/>
          <p:nvPr/>
        </p:nvSpPr>
        <p:spPr>
          <a:xfrm>
            <a:off x="10315852" y="4549515"/>
            <a:ext cx="1080811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14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افزایش درآمد</a:t>
            </a:r>
          </a:p>
        </p:txBody>
      </p:sp>
      <p:sp>
        <p:nvSpPr>
          <p:cNvPr id="34" name="Rounded Rectangle 8">
            <a:extLst>
              <a:ext uri="{FF2B5EF4-FFF2-40B4-BE49-F238E27FC236}">
                <a16:creationId xmlns:a16="http://schemas.microsoft.com/office/drawing/2014/main" id="{CF253FF8-4763-B3F6-14CF-D59BC3AFE2DC}"/>
              </a:ext>
            </a:extLst>
          </p:cNvPr>
          <p:cNvSpPr/>
          <p:nvPr/>
        </p:nvSpPr>
        <p:spPr>
          <a:xfrm>
            <a:off x="10152370" y="5138084"/>
            <a:ext cx="1334270" cy="1095138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AD7151-2E30-4143-0478-1E5B96EDAB06}"/>
              </a:ext>
            </a:extLst>
          </p:cNvPr>
          <p:cNvSpPr txBox="1"/>
          <p:nvPr/>
        </p:nvSpPr>
        <p:spPr>
          <a:xfrm>
            <a:off x="10235952" y="5787037"/>
            <a:ext cx="1157027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14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تحلیل اطلاعات</a:t>
            </a:r>
          </a:p>
        </p:txBody>
      </p:sp>
      <p:grpSp>
        <p:nvGrpSpPr>
          <p:cNvPr id="229" name="Graphic 227">
            <a:extLst>
              <a:ext uri="{FF2B5EF4-FFF2-40B4-BE49-F238E27FC236}">
                <a16:creationId xmlns:a16="http://schemas.microsoft.com/office/drawing/2014/main" id="{C148FF6A-AC0A-B6A4-5D4C-D47F87E883F0}"/>
              </a:ext>
            </a:extLst>
          </p:cNvPr>
          <p:cNvGrpSpPr/>
          <p:nvPr/>
        </p:nvGrpSpPr>
        <p:grpSpPr>
          <a:xfrm>
            <a:off x="10938874" y="5367374"/>
            <a:ext cx="307853" cy="361493"/>
            <a:chOff x="10799174" y="5367374"/>
            <a:chExt cx="307853" cy="361493"/>
          </a:xfrm>
          <a:solidFill>
            <a:srgbClr val="000000"/>
          </a:solidFill>
        </p:grpSpPr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AD99EFE-46B9-9FA6-F27D-0F0904F4DA14}"/>
                </a:ext>
              </a:extLst>
            </p:cNvPr>
            <p:cNvSpPr/>
            <p:nvPr/>
          </p:nvSpPr>
          <p:spPr>
            <a:xfrm>
              <a:off x="10799174" y="5367374"/>
              <a:ext cx="295256" cy="100449"/>
            </a:xfrm>
            <a:custGeom>
              <a:avLst/>
              <a:gdLst>
                <a:gd name="connsiteX0" fmla="*/ 149910 w 295256"/>
                <a:gd name="connsiteY0" fmla="*/ 0 h 100449"/>
                <a:gd name="connsiteX1" fmla="*/ 160415 w 295256"/>
                <a:gd name="connsiteY1" fmla="*/ 0 h 100449"/>
                <a:gd name="connsiteX2" fmla="*/ 181455 w 295256"/>
                <a:gd name="connsiteY2" fmla="*/ 2083 h 100449"/>
                <a:gd name="connsiteX3" fmla="*/ 257715 w 295256"/>
                <a:gd name="connsiteY3" fmla="*/ 32810 h 100449"/>
                <a:gd name="connsiteX4" fmla="*/ 272648 w 295256"/>
                <a:gd name="connsiteY4" fmla="*/ 18512 h 100449"/>
                <a:gd name="connsiteX5" fmla="*/ 276750 w 295256"/>
                <a:gd name="connsiteY5" fmla="*/ 16564 h 100449"/>
                <a:gd name="connsiteX6" fmla="*/ 279800 w 295256"/>
                <a:gd name="connsiteY6" fmla="*/ 20249 h 100449"/>
                <a:gd name="connsiteX7" fmla="*/ 295001 w 295256"/>
                <a:gd name="connsiteY7" fmla="*/ 82571 h 100449"/>
                <a:gd name="connsiteX8" fmla="*/ 293942 w 295256"/>
                <a:gd name="connsiteY8" fmla="*/ 87012 h 100449"/>
                <a:gd name="connsiteX9" fmla="*/ 289360 w 295256"/>
                <a:gd name="connsiteY9" fmla="*/ 87175 h 100449"/>
                <a:gd name="connsiteX10" fmla="*/ 227419 w 295256"/>
                <a:gd name="connsiteY10" fmla="*/ 69023 h 100449"/>
                <a:gd name="connsiteX11" fmla="*/ 226162 w 295256"/>
                <a:gd name="connsiteY11" fmla="*/ 63028 h 100449"/>
                <a:gd name="connsiteX12" fmla="*/ 241165 w 295256"/>
                <a:gd name="connsiteY12" fmla="*/ 48639 h 100449"/>
                <a:gd name="connsiteX13" fmla="*/ 172934 w 295256"/>
                <a:gd name="connsiteY13" fmla="*/ 23568 h 100449"/>
                <a:gd name="connsiteX14" fmla="*/ 82094 w 295256"/>
                <a:gd name="connsiteY14" fmla="*/ 39630 h 100449"/>
                <a:gd name="connsiteX15" fmla="*/ 20817 w 295256"/>
                <a:gd name="connsiteY15" fmla="*/ 95005 h 100449"/>
                <a:gd name="connsiteX16" fmla="*/ 5588 w 295256"/>
                <a:gd name="connsiteY16" fmla="*/ 98959 h 100449"/>
                <a:gd name="connsiteX17" fmla="*/ 1599 w 295256"/>
                <a:gd name="connsiteY17" fmla="*/ 83518 h 100449"/>
                <a:gd name="connsiteX18" fmla="*/ 58371 w 295256"/>
                <a:gd name="connsiteY18" fmla="*/ 27253 h 100449"/>
                <a:gd name="connsiteX19" fmla="*/ 149910 w 295256"/>
                <a:gd name="connsiteY19" fmla="*/ 0 h 10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5256" h="100449">
                  <a:moveTo>
                    <a:pt x="149910" y="0"/>
                  </a:moveTo>
                  <a:lnTo>
                    <a:pt x="160415" y="0"/>
                  </a:lnTo>
                  <a:cubicBezTo>
                    <a:pt x="167448" y="494"/>
                    <a:pt x="174487" y="953"/>
                    <a:pt x="181455" y="2083"/>
                  </a:cubicBezTo>
                  <a:cubicBezTo>
                    <a:pt x="208807" y="6227"/>
                    <a:pt x="235115" y="16860"/>
                    <a:pt x="257715" y="32810"/>
                  </a:cubicBezTo>
                  <a:cubicBezTo>
                    <a:pt x="262707" y="28058"/>
                    <a:pt x="267691" y="23299"/>
                    <a:pt x="272648" y="18512"/>
                  </a:cubicBezTo>
                  <a:cubicBezTo>
                    <a:pt x="273763" y="17482"/>
                    <a:pt x="275069" y="16175"/>
                    <a:pt x="276750" y="16564"/>
                  </a:cubicBezTo>
                  <a:cubicBezTo>
                    <a:pt x="278607" y="16790"/>
                    <a:pt x="279475" y="18611"/>
                    <a:pt x="279800" y="20249"/>
                  </a:cubicBezTo>
                  <a:cubicBezTo>
                    <a:pt x="284841" y="41028"/>
                    <a:pt x="289939" y="61793"/>
                    <a:pt x="295001" y="82571"/>
                  </a:cubicBezTo>
                  <a:cubicBezTo>
                    <a:pt x="295474" y="84104"/>
                    <a:pt x="295382" y="86010"/>
                    <a:pt x="293942" y="87012"/>
                  </a:cubicBezTo>
                  <a:cubicBezTo>
                    <a:pt x="292622" y="88149"/>
                    <a:pt x="290849" y="87563"/>
                    <a:pt x="289360" y="87175"/>
                  </a:cubicBezTo>
                  <a:cubicBezTo>
                    <a:pt x="268729" y="81068"/>
                    <a:pt x="248049" y="75123"/>
                    <a:pt x="227419" y="69023"/>
                  </a:cubicBezTo>
                  <a:cubicBezTo>
                    <a:pt x="224743" y="68444"/>
                    <a:pt x="223980" y="64666"/>
                    <a:pt x="226162" y="63028"/>
                  </a:cubicBezTo>
                  <a:cubicBezTo>
                    <a:pt x="231125" y="58199"/>
                    <a:pt x="236195" y="53461"/>
                    <a:pt x="241165" y="48639"/>
                  </a:cubicBezTo>
                  <a:cubicBezTo>
                    <a:pt x="220796" y="35097"/>
                    <a:pt x="197228" y="26434"/>
                    <a:pt x="172934" y="23568"/>
                  </a:cubicBezTo>
                  <a:cubicBezTo>
                    <a:pt x="141952" y="19819"/>
                    <a:pt x="109898" y="25439"/>
                    <a:pt x="82094" y="39630"/>
                  </a:cubicBezTo>
                  <a:cubicBezTo>
                    <a:pt x="57213" y="52183"/>
                    <a:pt x="35884" y="71578"/>
                    <a:pt x="20817" y="95005"/>
                  </a:cubicBezTo>
                  <a:cubicBezTo>
                    <a:pt x="17859" y="100124"/>
                    <a:pt x="10650" y="102058"/>
                    <a:pt x="5588" y="98959"/>
                  </a:cubicBezTo>
                  <a:cubicBezTo>
                    <a:pt x="306" y="96078"/>
                    <a:pt x="-1685" y="88594"/>
                    <a:pt x="1599" y="83518"/>
                  </a:cubicBezTo>
                  <a:cubicBezTo>
                    <a:pt x="15995" y="60832"/>
                    <a:pt x="35552" y="41445"/>
                    <a:pt x="58371" y="27253"/>
                  </a:cubicBezTo>
                  <a:cubicBezTo>
                    <a:pt x="85723" y="10188"/>
                    <a:pt x="117700" y="819"/>
                    <a:pt x="149910" y="0"/>
                  </a:cubicBezTo>
                  <a:close/>
                </a:path>
              </a:pathLst>
            </a:custGeom>
            <a:solidFill>
              <a:srgbClr val="0E304E"/>
            </a:solidFill>
            <a:ln w="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13CFBB17-4768-0298-D505-91DAB750CB54}"/>
                </a:ext>
              </a:extLst>
            </p:cNvPr>
            <p:cNvSpPr/>
            <p:nvPr/>
          </p:nvSpPr>
          <p:spPr>
            <a:xfrm>
              <a:off x="10842409" y="5437423"/>
              <a:ext cx="221356" cy="221365"/>
            </a:xfrm>
            <a:custGeom>
              <a:avLst/>
              <a:gdLst>
                <a:gd name="connsiteX0" fmla="*/ 96176 w 221356"/>
                <a:gd name="connsiteY0" fmla="*/ 251 h 221365"/>
                <a:gd name="connsiteX1" fmla="*/ 122737 w 221356"/>
                <a:gd name="connsiteY1" fmla="*/ 32 h 221365"/>
                <a:gd name="connsiteX2" fmla="*/ 130673 w 221356"/>
                <a:gd name="connsiteY2" fmla="*/ 5850 h 221365"/>
                <a:gd name="connsiteX3" fmla="*/ 131958 w 221356"/>
                <a:gd name="connsiteY3" fmla="*/ 17598 h 221365"/>
                <a:gd name="connsiteX4" fmla="*/ 137119 w 221356"/>
                <a:gd name="connsiteY4" fmla="*/ 23388 h 221365"/>
                <a:gd name="connsiteX5" fmla="*/ 153210 w 221356"/>
                <a:gd name="connsiteY5" fmla="*/ 30032 h 221365"/>
                <a:gd name="connsiteX6" fmla="*/ 161266 w 221356"/>
                <a:gd name="connsiteY6" fmla="*/ 29954 h 221365"/>
                <a:gd name="connsiteX7" fmla="*/ 170692 w 221356"/>
                <a:gd name="connsiteY7" fmla="*/ 22414 h 221365"/>
                <a:gd name="connsiteX8" fmla="*/ 180089 w 221356"/>
                <a:gd name="connsiteY8" fmla="*/ 23600 h 221365"/>
                <a:gd name="connsiteX9" fmla="*/ 196723 w 221356"/>
                <a:gd name="connsiteY9" fmla="*/ 40192 h 221365"/>
                <a:gd name="connsiteX10" fmla="*/ 199209 w 221356"/>
                <a:gd name="connsiteY10" fmla="*/ 50260 h 221365"/>
                <a:gd name="connsiteX11" fmla="*/ 191386 w 221356"/>
                <a:gd name="connsiteY11" fmla="*/ 60151 h 221365"/>
                <a:gd name="connsiteX12" fmla="*/ 191336 w 221356"/>
                <a:gd name="connsiteY12" fmla="*/ 68151 h 221365"/>
                <a:gd name="connsiteX13" fmla="*/ 197994 w 221356"/>
                <a:gd name="connsiteY13" fmla="*/ 84284 h 221365"/>
                <a:gd name="connsiteX14" fmla="*/ 203805 w 221356"/>
                <a:gd name="connsiteY14" fmla="*/ 89424 h 221365"/>
                <a:gd name="connsiteX15" fmla="*/ 215561 w 221356"/>
                <a:gd name="connsiteY15" fmla="*/ 90709 h 221365"/>
                <a:gd name="connsiteX16" fmla="*/ 221322 w 221356"/>
                <a:gd name="connsiteY16" fmla="*/ 97981 h 221365"/>
                <a:gd name="connsiteX17" fmla="*/ 221322 w 221356"/>
                <a:gd name="connsiteY17" fmla="*/ 123462 h 221365"/>
                <a:gd name="connsiteX18" fmla="*/ 215568 w 221356"/>
                <a:gd name="connsiteY18" fmla="*/ 130685 h 221365"/>
                <a:gd name="connsiteX19" fmla="*/ 203812 w 221356"/>
                <a:gd name="connsiteY19" fmla="*/ 131970 h 221365"/>
                <a:gd name="connsiteX20" fmla="*/ 197994 w 221356"/>
                <a:gd name="connsiteY20" fmla="*/ 137110 h 221365"/>
                <a:gd name="connsiteX21" fmla="*/ 191336 w 221356"/>
                <a:gd name="connsiteY21" fmla="*/ 153236 h 221365"/>
                <a:gd name="connsiteX22" fmla="*/ 191400 w 221356"/>
                <a:gd name="connsiteY22" fmla="*/ 161257 h 221365"/>
                <a:gd name="connsiteX23" fmla="*/ 199195 w 221356"/>
                <a:gd name="connsiteY23" fmla="*/ 171099 h 221365"/>
                <a:gd name="connsiteX24" fmla="*/ 197401 w 221356"/>
                <a:gd name="connsiteY24" fmla="*/ 180510 h 221365"/>
                <a:gd name="connsiteX25" fmla="*/ 180082 w 221356"/>
                <a:gd name="connsiteY25" fmla="*/ 197801 h 221365"/>
                <a:gd name="connsiteX26" fmla="*/ 170713 w 221356"/>
                <a:gd name="connsiteY26" fmla="*/ 198994 h 221365"/>
                <a:gd name="connsiteX27" fmla="*/ 161238 w 221356"/>
                <a:gd name="connsiteY27" fmla="*/ 191419 h 221365"/>
                <a:gd name="connsiteX28" fmla="*/ 153217 w 221356"/>
                <a:gd name="connsiteY28" fmla="*/ 191355 h 221365"/>
                <a:gd name="connsiteX29" fmla="*/ 137536 w 221356"/>
                <a:gd name="connsiteY29" fmla="*/ 197851 h 221365"/>
                <a:gd name="connsiteX30" fmla="*/ 132078 w 221356"/>
                <a:gd name="connsiteY30" fmla="*/ 203209 h 221365"/>
                <a:gd name="connsiteX31" fmla="*/ 130666 w 221356"/>
                <a:gd name="connsiteY31" fmla="*/ 215586 h 221365"/>
                <a:gd name="connsiteX32" fmla="*/ 123450 w 221356"/>
                <a:gd name="connsiteY32" fmla="*/ 221334 h 221365"/>
                <a:gd name="connsiteX33" fmla="*/ 97906 w 221356"/>
                <a:gd name="connsiteY33" fmla="*/ 221334 h 221365"/>
                <a:gd name="connsiteX34" fmla="*/ 90683 w 221356"/>
                <a:gd name="connsiteY34" fmla="*/ 215558 h 221365"/>
                <a:gd name="connsiteX35" fmla="*/ 89271 w 221356"/>
                <a:gd name="connsiteY35" fmla="*/ 203202 h 221365"/>
                <a:gd name="connsiteX36" fmla="*/ 83799 w 221356"/>
                <a:gd name="connsiteY36" fmla="*/ 197837 h 221365"/>
                <a:gd name="connsiteX37" fmla="*/ 67652 w 221356"/>
                <a:gd name="connsiteY37" fmla="*/ 191129 h 221365"/>
                <a:gd name="connsiteX38" fmla="*/ 59695 w 221356"/>
                <a:gd name="connsiteY38" fmla="*/ 191701 h 221365"/>
                <a:gd name="connsiteX39" fmla="*/ 51088 w 221356"/>
                <a:gd name="connsiteY39" fmla="*/ 198691 h 221365"/>
                <a:gd name="connsiteX40" fmla="*/ 41606 w 221356"/>
                <a:gd name="connsiteY40" fmla="*/ 198091 h 221365"/>
                <a:gd name="connsiteX41" fmla="*/ 23955 w 221356"/>
                <a:gd name="connsiteY41" fmla="*/ 180489 h 221365"/>
                <a:gd name="connsiteX42" fmla="*/ 22381 w 221356"/>
                <a:gd name="connsiteY42" fmla="*/ 170732 h 221365"/>
                <a:gd name="connsiteX43" fmla="*/ 29949 w 221356"/>
                <a:gd name="connsiteY43" fmla="*/ 161264 h 221365"/>
                <a:gd name="connsiteX44" fmla="*/ 30041 w 221356"/>
                <a:gd name="connsiteY44" fmla="*/ 153285 h 221365"/>
                <a:gd name="connsiteX45" fmla="*/ 23517 w 221356"/>
                <a:gd name="connsiteY45" fmla="*/ 137534 h 221365"/>
                <a:gd name="connsiteX46" fmla="*/ 17551 w 221356"/>
                <a:gd name="connsiteY46" fmla="*/ 131970 h 221365"/>
                <a:gd name="connsiteX47" fmla="*/ 5866 w 221356"/>
                <a:gd name="connsiteY47" fmla="*/ 130699 h 221365"/>
                <a:gd name="connsiteX48" fmla="*/ 34 w 221356"/>
                <a:gd name="connsiteY48" fmla="*/ 123462 h 221365"/>
                <a:gd name="connsiteX49" fmla="*/ 34 w 221356"/>
                <a:gd name="connsiteY49" fmla="*/ 97946 h 221365"/>
                <a:gd name="connsiteX50" fmla="*/ 5796 w 221356"/>
                <a:gd name="connsiteY50" fmla="*/ 90702 h 221365"/>
                <a:gd name="connsiteX51" fmla="*/ 18166 w 221356"/>
                <a:gd name="connsiteY51" fmla="*/ 89297 h 221365"/>
                <a:gd name="connsiteX52" fmla="*/ 23532 w 221356"/>
                <a:gd name="connsiteY52" fmla="*/ 83804 h 221365"/>
                <a:gd name="connsiteX53" fmla="*/ 30027 w 221356"/>
                <a:gd name="connsiteY53" fmla="*/ 68130 h 221365"/>
                <a:gd name="connsiteX54" fmla="*/ 29949 w 221356"/>
                <a:gd name="connsiteY54" fmla="*/ 60130 h 221365"/>
                <a:gd name="connsiteX55" fmla="*/ 22388 w 221356"/>
                <a:gd name="connsiteY55" fmla="*/ 50655 h 221365"/>
                <a:gd name="connsiteX56" fmla="*/ 23574 w 221356"/>
                <a:gd name="connsiteY56" fmla="*/ 41300 h 221365"/>
                <a:gd name="connsiteX57" fmla="*/ 41281 w 221356"/>
                <a:gd name="connsiteY57" fmla="*/ 23593 h 221365"/>
                <a:gd name="connsiteX58" fmla="*/ 50672 w 221356"/>
                <a:gd name="connsiteY58" fmla="*/ 22421 h 221365"/>
                <a:gd name="connsiteX59" fmla="*/ 60119 w 221356"/>
                <a:gd name="connsiteY59" fmla="*/ 29975 h 221365"/>
                <a:gd name="connsiteX60" fmla="*/ 68132 w 221356"/>
                <a:gd name="connsiteY60" fmla="*/ 30032 h 221365"/>
                <a:gd name="connsiteX61" fmla="*/ 84258 w 221356"/>
                <a:gd name="connsiteY61" fmla="*/ 23381 h 221365"/>
                <a:gd name="connsiteX62" fmla="*/ 89405 w 221356"/>
                <a:gd name="connsiteY62" fmla="*/ 17549 h 221365"/>
                <a:gd name="connsiteX63" fmla="*/ 90605 w 221356"/>
                <a:gd name="connsiteY63" fmla="*/ 6224 h 221365"/>
                <a:gd name="connsiteX64" fmla="*/ 96176 w 221356"/>
                <a:gd name="connsiteY64" fmla="*/ 251 h 221365"/>
                <a:gd name="connsiteX65" fmla="*/ 106611 w 221356"/>
                <a:gd name="connsiteY65" fmla="*/ 55209 h 221365"/>
                <a:gd name="connsiteX66" fmla="*/ 79436 w 221356"/>
                <a:gd name="connsiteY66" fmla="*/ 64663 h 221365"/>
                <a:gd name="connsiteX67" fmla="*/ 57887 w 221356"/>
                <a:gd name="connsiteY67" fmla="*/ 93081 h 221365"/>
                <a:gd name="connsiteX68" fmla="*/ 58968 w 221356"/>
                <a:gd name="connsiteY68" fmla="*/ 131257 h 221365"/>
                <a:gd name="connsiteX69" fmla="*/ 79895 w 221356"/>
                <a:gd name="connsiteY69" fmla="*/ 157027 h 221365"/>
                <a:gd name="connsiteX70" fmla="*/ 112111 w 221356"/>
                <a:gd name="connsiteY70" fmla="*/ 166305 h 221365"/>
                <a:gd name="connsiteX71" fmla="*/ 143184 w 221356"/>
                <a:gd name="connsiteY71" fmla="*/ 155834 h 221365"/>
                <a:gd name="connsiteX72" fmla="*/ 164309 w 221356"/>
                <a:gd name="connsiteY72" fmla="*/ 125503 h 221365"/>
                <a:gd name="connsiteX73" fmla="*/ 162403 w 221356"/>
                <a:gd name="connsiteY73" fmla="*/ 90201 h 221365"/>
                <a:gd name="connsiteX74" fmla="*/ 137995 w 221356"/>
                <a:gd name="connsiteY74" fmla="*/ 62220 h 221365"/>
                <a:gd name="connsiteX75" fmla="*/ 106611 w 221356"/>
                <a:gd name="connsiteY75" fmla="*/ 55209 h 221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21356" h="221365">
                  <a:moveTo>
                    <a:pt x="96176" y="251"/>
                  </a:moveTo>
                  <a:cubicBezTo>
                    <a:pt x="105002" y="-250"/>
                    <a:pt x="113891" y="180"/>
                    <a:pt x="122737" y="32"/>
                  </a:cubicBezTo>
                  <a:cubicBezTo>
                    <a:pt x="126345" y="-272"/>
                    <a:pt x="129981" y="2242"/>
                    <a:pt x="130673" y="5850"/>
                  </a:cubicBezTo>
                  <a:cubicBezTo>
                    <a:pt x="131330" y="9733"/>
                    <a:pt x="131344" y="13701"/>
                    <a:pt x="131958" y="17598"/>
                  </a:cubicBezTo>
                  <a:cubicBezTo>
                    <a:pt x="132361" y="20317"/>
                    <a:pt x="134500" y="22611"/>
                    <a:pt x="137119" y="23388"/>
                  </a:cubicBezTo>
                  <a:cubicBezTo>
                    <a:pt x="142676" y="25104"/>
                    <a:pt x="148070" y="27313"/>
                    <a:pt x="153210" y="30032"/>
                  </a:cubicBezTo>
                  <a:cubicBezTo>
                    <a:pt x="155660" y="31444"/>
                    <a:pt x="158887" y="31606"/>
                    <a:pt x="161266" y="29954"/>
                  </a:cubicBezTo>
                  <a:cubicBezTo>
                    <a:pt x="164549" y="27624"/>
                    <a:pt x="167416" y="24751"/>
                    <a:pt x="170692" y="22414"/>
                  </a:cubicBezTo>
                  <a:cubicBezTo>
                    <a:pt x="173586" y="20465"/>
                    <a:pt x="177738" y="21072"/>
                    <a:pt x="180089" y="23600"/>
                  </a:cubicBezTo>
                  <a:cubicBezTo>
                    <a:pt x="185653" y="29114"/>
                    <a:pt x="191167" y="34677"/>
                    <a:pt x="196723" y="40192"/>
                  </a:cubicBezTo>
                  <a:cubicBezTo>
                    <a:pt x="199661" y="42536"/>
                    <a:pt x="201228" y="46836"/>
                    <a:pt x="199209" y="50260"/>
                  </a:cubicBezTo>
                  <a:cubicBezTo>
                    <a:pt x="196900" y="53776"/>
                    <a:pt x="193807" y="56713"/>
                    <a:pt x="191386" y="60151"/>
                  </a:cubicBezTo>
                  <a:cubicBezTo>
                    <a:pt x="189755" y="62517"/>
                    <a:pt x="189931" y="65715"/>
                    <a:pt x="191336" y="68151"/>
                  </a:cubicBezTo>
                  <a:cubicBezTo>
                    <a:pt x="194076" y="73298"/>
                    <a:pt x="196236" y="78727"/>
                    <a:pt x="197994" y="84284"/>
                  </a:cubicBezTo>
                  <a:cubicBezTo>
                    <a:pt x="198785" y="86896"/>
                    <a:pt x="201080" y="89021"/>
                    <a:pt x="203805" y="89424"/>
                  </a:cubicBezTo>
                  <a:cubicBezTo>
                    <a:pt x="207702" y="90031"/>
                    <a:pt x="211670" y="90052"/>
                    <a:pt x="215561" y="90709"/>
                  </a:cubicBezTo>
                  <a:cubicBezTo>
                    <a:pt x="218886" y="91380"/>
                    <a:pt x="221392" y="94606"/>
                    <a:pt x="221322" y="97981"/>
                  </a:cubicBezTo>
                  <a:cubicBezTo>
                    <a:pt x="221364" y="106475"/>
                    <a:pt x="221371" y="114968"/>
                    <a:pt x="221322" y="123462"/>
                  </a:cubicBezTo>
                  <a:cubicBezTo>
                    <a:pt x="221371" y="126816"/>
                    <a:pt x="218865" y="130007"/>
                    <a:pt x="215568" y="130685"/>
                  </a:cubicBezTo>
                  <a:cubicBezTo>
                    <a:pt x="211677" y="131349"/>
                    <a:pt x="207709" y="131363"/>
                    <a:pt x="203812" y="131970"/>
                  </a:cubicBezTo>
                  <a:cubicBezTo>
                    <a:pt x="201080" y="132358"/>
                    <a:pt x="198778" y="134491"/>
                    <a:pt x="197994" y="137110"/>
                  </a:cubicBezTo>
                  <a:cubicBezTo>
                    <a:pt x="196229" y="142659"/>
                    <a:pt x="194076" y="148089"/>
                    <a:pt x="191336" y="153236"/>
                  </a:cubicBezTo>
                  <a:cubicBezTo>
                    <a:pt x="189924" y="155672"/>
                    <a:pt x="189755" y="158891"/>
                    <a:pt x="191400" y="161257"/>
                  </a:cubicBezTo>
                  <a:cubicBezTo>
                    <a:pt x="193807" y="164688"/>
                    <a:pt x="196886" y="167604"/>
                    <a:pt x="199195" y="171099"/>
                  </a:cubicBezTo>
                  <a:cubicBezTo>
                    <a:pt x="200988" y="174163"/>
                    <a:pt x="200021" y="178230"/>
                    <a:pt x="197401" y="180510"/>
                  </a:cubicBezTo>
                  <a:cubicBezTo>
                    <a:pt x="191626" y="186272"/>
                    <a:pt x="185864" y="192047"/>
                    <a:pt x="180082" y="197801"/>
                  </a:cubicBezTo>
                  <a:cubicBezTo>
                    <a:pt x="177724" y="200308"/>
                    <a:pt x="173608" y="200915"/>
                    <a:pt x="170713" y="198994"/>
                  </a:cubicBezTo>
                  <a:cubicBezTo>
                    <a:pt x="167409" y="196650"/>
                    <a:pt x="164535" y="193756"/>
                    <a:pt x="161238" y="191419"/>
                  </a:cubicBezTo>
                  <a:cubicBezTo>
                    <a:pt x="158865" y="189774"/>
                    <a:pt x="155653" y="189950"/>
                    <a:pt x="153217" y="191355"/>
                  </a:cubicBezTo>
                  <a:cubicBezTo>
                    <a:pt x="148204" y="194010"/>
                    <a:pt x="142951" y="196177"/>
                    <a:pt x="137536" y="197851"/>
                  </a:cubicBezTo>
                  <a:cubicBezTo>
                    <a:pt x="134959" y="198550"/>
                    <a:pt x="132693" y="200555"/>
                    <a:pt x="132078" y="203209"/>
                  </a:cubicBezTo>
                  <a:cubicBezTo>
                    <a:pt x="131309" y="207290"/>
                    <a:pt x="131379" y="211491"/>
                    <a:pt x="130666" y="215586"/>
                  </a:cubicBezTo>
                  <a:cubicBezTo>
                    <a:pt x="129988" y="218884"/>
                    <a:pt x="126811" y="221390"/>
                    <a:pt x="123450" y="221334"/>
                  </a:cubicBezTo>
                  <a:cubicBezTo>
                    <a:pt x="114936" y="221376"/>
                    <a:pt x="106421" y="221376"/>
                    <a:pt x="97906" y="221334"/>
                  </a:cubicBezTo>
                  <a:cubicBezTo>
                    <a:pt x="94545" y="221390"/>
                    <a:pt x="91354" y="218855"/>
                    <a:pt x="90683" y="215558"/>
                  </a:cubicBezTo>
                  <a:cubicBezTo>
                    <a:pt x="89977" y="211470"/>
                    <a:pt x="90048" y="207276"/>
                    <a:pt x="89271" y="203202"/>
                  </a:cubicBezTo>
                  <a:cubicBezTo>
                    <a:pt x="88650" y="200541"/>
                    <a:pt x="86369" y="198557"/>
                    <a:pt x="83799" y="197837"/>
                  </a:cubicBezTo>
                  <a:cubicBezTo>
                    <a:pt x="78214" y="196114"/>
                    <a:pt x="72834" y="193812"/>
                    <a:pt x="67652" y="191129"/>
                  </a:cubicBezTo>
                  <a:cubicBezTo>
                    <a:pt x="65167" y="189788"/>
                    <a:pt x="61933" y="189950"/>
                    <a:pt x="59695" y="191701"/>
                  </a:cubicBezTo>
                  <a:cubicBezTo>
                    <a:pt x="56751" y="193939"/>
                    <a:pt x="54047" y="196474"/>
                    <a:pt x="51088" y="198691"/>
                  </a:cubicBezTo>
                  <a:cubicBezTo>
                    <a:pt x="48314" y="200809"/>
                    <a:pt x="44084" y="200541"/>
                    <a:pt x="41606" y="198091"/>
                  </a:cubicBezTo>
                  <a:cubicBezTo>
                    <a:pt x="35668" y="192273"/>
                    <a:pt x="29851" y="186342"/>
                    <a:pt x="23955" y="180489"/>
                  </a:cubicBezTo>
                  <a:cubicBezTo>
                    <a:pt x="21202" y="178138"/>
                    <a:pt x="20305" y="173796"/>
                    <a:pt x="22381" y="170732"/>
                  </a:cubicBezTo>
                  <a:cubicBezTo>
                    <a:pt x="24725" y="167434"/>
                    <a:pt x="27605" y="164554"/>
                    <a:pt x="29949" y="161264"/>
                  </a:cubicBezTo>
                  <a:cubicBezTo>
                    <a:pt x="31566" y="158905"/>
                    <a:pt x="31439" y="155714"/>
                    <a:pt x="30041" y="153285"/>
                  </a:cubicBezTo>
                  <a:cubicBezTo>
                    <a:pt x="27386" y="148251"/>
                    <a:pt x="25205" y="142970"/>
                    <a:pt x="23517" y="137534"/>
                  </a:cubicBezTo>
                  <a:cubicBezTo>
                    <a:pt x="22769" y="134759"/>
                    <a:pt x="20453" y="132379"/>
                    <a:pt x="17551" y="131970"/>
                  </a:cubicBezTo>
                  <a:cubicBezTo>
                    <a:pt x="13675" y="131370"/>
                    <a:pt x="9728" y="131342"/>
                    <a:pt x="5866" y="130699"/>
                  </a:cubicBezTo>
                  <a:cubicBezTo>
                    <a:pt x="2527" y="130057"/>
                    <a:pt x="-29" y="126851"/>
                    <a:pt x="34" y="123462"/>
                  </a:cubicBezTo>
                  <a:cubicBezTo>
                    <a:pt x="-15" y="114954"/>
                    <a:pt x="-8" y="106447"/>
                    <a:pt x="34" y="97946"/>
                  </a:cubicBezTo>
                  <a:cubicBezTo>
                    <a:pt x="-36" y="94578"/>
                    <a:pt x="2484" y="91373"/>
                    <a:pt x="5796" y="90702"/>
                  </a:cubicBezTo>
                  <a:cubicBezTo>
                    <a:pt x="9891" y="90003"/>
                    <a:pt x="14085" y="90066"/>
                    <a:pt x="18166" y="89297"/>
                  </a:cubicBezTo>
                  <a:cubicBezTo>
                    <a:pt x="20820" y="88661"/>
                    <a:pt x="22833" y="86395"/>
                    <a:pt x="23532" y="83804"/>
                  </a:cubicBezTo>
                  <a:cubicBezTo>
                    <a:pt x="25212" y="78396"/>
                    <a:pt x="27379" y="73143"/>
                    <a:pt x="30027" y="68130"/>
                  </a:cubicBezTo>
                  <a:cubicBezTo>
                    <a:pt x="31418" y="65694"/>
                    <a:pt x="31587" y="62495"/>
                    <a:pt x="29949" y="60130"/>
                  </a:cubicBezTo>
                  <a:cubicBezTo>
                    <a:pt x="27605" y="56833"/>
                    <a:pt x="24718" y="53959"/>
                    <a:pt x="22388" y="50655"/>
                  </a:cubicBezTo>
                  <a:cubicBezTo>
                    <a:pt x="20453" y="47775"/>
                    <a:pt x="21046" y="43637"/>
                    <a:pt x="23574" y="41300"/>
                  </a:cubicBezTo>
                  <a:cubicBezTo>
                    <a:pt x="29469" y="35391"/>
                    <a:pt x="35365" y="29481"/>
                    <a:pt x="41281" y="23593"/>
                  </a:cubicBezTo>
                  <a:cubicBezTo>
                    <a:pt x="43625" y="21058"/>
                    <a:pt x="47777" y="20472"/>
                    <a:pt x="50672" y="22421"/>
                  </a:cubicBezTo>
                  <a:cubicBezTo>
                    <a:pt x="53969" y="24743"/>
                    <a:pt x="56835" y="27631"/>
                    <a:pt x="60119" y="29975"/>
                  </a:cubicBezTo>
                  <a:cubicBezTo>
                    <a:pt x="62491" y="31606"/>
                    <a:pt x="65696" y="31437"/>
                    <a:pt x="68132" y="30032"/>
                  </a:cubicBezTo>
                  <a:cubicBezTo>
                    <a:pt x="73286" y="27313"/>
                    <a:pt x="78709" y="25139"/>
                    <a:pt x="84258" y="23381"/>
                  </a:cubicBezTo>
                  <a:cubicBezTo>
                    <a:pt x="86878" y="22576"/>
                    <a:pt x="89017" y="20281"/>
                    <a:pt x="89405" y="17549"/>
                  </a:cubicBezTo>
                  <a:cubicBezTo>
                    <a:pt x="89977" y="13793"/>
                    <a:pt x="90048" y="9980"/>
                    <a:pt x="90605" y="6224"/>
                  </a:cubicBezTo>
                  <a:cubicBezTo>
                    <a:pt x="91022" y="3343"/>
                    <a:pt x="93366" y="922"/>
                    <a:pt x="96176" y="251"/>
                  </a:cubicBezTo>
                  <a:moveTo>
                    <a:pt x="106611" y="55209"/>
                  </a:moveTo>
                  <a:cubicBezTo>
                    <a:pt x="96932" y="55894"/>
                    <a:pt x="87449" y="59184"/>
                    <a:pt x="79436" y="64663"/>
                  </a:cubicBezTo>
                  <a:cubicBezTo>
                    <a:pt x="69410" y="71448"/>
                    <a:pt x="61693" y="81587"/>
                    <a:pt x="57887" y="93081"/>
                  </a:cubicBezTo>
                  <a:cubicBezTo>
                    <a:pt x="53764" y="105409"/>
                    <a:pt x="54138" y="119184"/>
                    <a:pt x="58968" y="131257"/>
                  </a:cubicBezTo>
                  <a:cubicBezTo>
                    <a:pt x="63112" y="141706"/>
                    <a:pt x="70526" y="150814"/>
                    <a:pt x="79895" y="157027"/>
                  </a:cubicBezTo>
                  <a:cubicBezTo>
                    <a:pt x="89342" y="163332"/>
                    <a:pt x="100751" y="166629"/>
                    <a:pt x="112111" y="166305"/>
                  </a:cubicBezTo>
                  <a:cubicBezTo>
                    <a:pt x="123210" y="166051"/>
                    <a:pt x="134196" y="162358"/>
                    <a:pt x="143184" y="155834"/>
                  </a:cubicBezTo>
                  <a:cubicBezTo>
                    <a:pt x="153394" y="148520"/>
                    <a:pt x="160991" y="137625"/>
                    <a:pt x="164309" y="125503"/>
                  </a:cubicBezTo>
                  <a:cubicBezTo>
                    <a:pt x="167507" y="113945"/>
                    <a:pt x="166851" y="101342"/>
                    <a:pt x="162403" y="90201"/>
                  </a:cubicBezTo>
                  <a:cubicBezTo>
                    <a:pt x="157771" y="78452"/>
                    <a:pt x="149002" y="68398"/>
                    <a:pt x="137995" y="62220"/>
                  </a:cubicBezTo>
                  <a:cubicBezTo>
                    <a:pt x="128541" y="56826"/>
                    <a:pt x="117456" y="54418"/>
                    <a:pt x="106611" y="55209"/>
                  </a:cubicBezTo>
                  <a:close/>
                </a:path>
              </a:pathLst>
            </a:custGeom>
            <a:solidFill>
              <a:srgbClr val="0E304E"/>
            </a:solidFill>
            <a:ln w="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6048D47E-05F7-1BBB-0D89-3CC2C2843EE6}"/>
                </a:ext>
              </a:extLst>
            </p:cNvPr>
            <p:cNvSpPr/>
            <p:nvPr/>
          </p:nvSpPr>
          <p:spPr>
            <a:xfrm>
              <a:off x="10919878" y="5514897"/>
              <a:ext cx="66423" cy="66438"/>
            </a:xfrm>
            <a:custGeom>
              <a:avLst/>
              <a:gdLst>
                <a:gd name="connsiteX0" fmla="*/ 29791 w 66423"/>
                <a:gd name="connsiteY0" fmla="*/ 181 h 66438"/>
                <a:gd name="connsiteX1" fmla="*/ 55223 w 66423"/>
                <a:gd name="connsiteY1" fmla="*/ 8371 h 66438"/>
                <a:gd name="connsiteX2" fmla="*/ 66386 w 66423"/>
                <a:gd name="connsiteY2" fmla="*/ 34628 h 66438"/>
                <a:gd name="connsiteX3" fmla="*/ 54460 w 66423"/>
                <a:gd name="connsiteY3" fmla="*/ 58726 h 66438"/>
                <a:gd name="connsiteX4" fmla="*/ 25541 w 66423"/>
                <a:gd name="connsiteY4" fmla="*/ 65518 h 66438"/>
                <a:gd name="connsiteX5" fmla="*/ 2807 w 66423"/>
                <a:gd name="connsiteY5" fmla="*/ 46603 h 66438"/>
                <a:gd name="connsiteX6" fmla="*/ 4501 w 66423"/>
                <a:gd name="connsiteY6" fmla="*/ 16525 h 66438"/>
                <a:gd name="connsiteX7" fmla="*/ 29791 w 66423"/>
                <a:gd name="connsiteY7" fmla="*/ 181 h 6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423" h="66438">
                  <a:moveTo>
                    <a:pt x="29791" y="181"/>
                  </a:moveTo>
                  <a:cubicBezTo>
                    <a:pt x="38921" y="-794"/>
                    <a:pt x="48403" y="2207"/>
                    <a:pt x="55223" y="8371"/>
                  </a:cubicBezTo>
                  <a:cubicBezTo>
                    <a:pt x="62636" y="14859"/>
                    <a:pt x="66873" y="24779"/>
                    <a:pt x="66386" y="34628"/>
                  </a:cubicBezTo>
                  <a:cubicBezTo>
                    <a:pt x="66054" y="43878"/>
                    <a:pt x="61577" y="52837"/>
                    <a:pt x="54460" y="58726"/>
                  </a:cubicBezTo>
                  <a:cubicBezTo>
                    <a:pt x="46609" y="65384"/>
                    <a:pt x="35532" y="67996"/>
                    <a:pt x="25541" y="65518"/>
                  </a:cubicBezTo>
                  <a:cubicBezTo>
                    <a:pt x="15543" y="63251"/>
                    <a:pt x="6909" y="55965"/>
                    <a:pt x="2807" y="46603"/>
                  </a:cubicBezTo>
                  <a:cubicBezTo>
                    <a:pt x="-1465" y="37071"/>
                    <a:pt x="-830" y="25520"/>
                    <a:pt x="4501" y="16525"/>
                  </a:cubicBezTo>
                  <a:cubicBezTo>
                    <a:pt x="9712" y="7481"/>
                    <a:pt x="19384" y="1190"/>
                    <a:pt x="29791" y="181"/>
                  </a:cubicBezTo>
                  <a:close/>
                </a:path>
              </a:pathLst>
            </a:custGeom>
            <a:solidFill>
              <a:srgbClr val="FB8230"/>
            </a:solidFill>
            <a:ln w="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FAD47EE5-B4D9-79C0-04A7-8F1BD6D20E9C}"/>
                </a:ext>
              </a:extLst>
            </p:cNvPr>
            <p:cNvSpPr/>
            <p:nvPr/>
          </p:nvSpPr>
          <p:spPr>
            <a:xfrm>
              <a:off x="10811746" y="5628373"/>
              <a:ext cx="295281" cy="100493"/>
            </a:xfrm>
            <a:custGeom>
              <a:avLst/>
              <a:gdLst>
                <a:gd name="connsiteX0" fmla="*/ 273561 w 295281"/>
                <a:gd name="connsiteY0" fmla="*/ 6774 h 100493"/>
                <a:gd name="connsiteX1" fmla="*/ 281780 w 295281"/>
                <a:gd name="connsiteY1" fmla="*/ 292 h 100493"/>
                <a:gd name="connsiteX2" fmla="*/ 295173 w 295281"/>
                <a:gd name="connsiteY2" fmla="*/ 10050 h 100493"/>
                <a:gd name="connsiteX3" fmla="*/ 291431 w 295281"/>
                <a:gd name="connsiteY3" fmla="*/ 20400 h 100493"/>
                <a:gd name="connsiteX4" fmla="*/ 230302 w 295281"/>
                <a:gd name="connsiteY4" fmla="*/ 77117 h 100493"/>
                <a:gd name="connsiteX5" fmla="*/ 145302 w 295281"/>
                <a:gd name="connsiteY5" fmla="*/ 100494 h 100493"/>
                <a:gd name="connsiteX6" fmla="*/ 135467 w 295281"/>
                <a:gd name="connsiteY6" fmla="*/ 100494 h 100493"/>
                <a:gd name="connsiteX7" fmla="*/ 120781 w 295281"/>
                <a:gd name="connsiteY7" fmla="*/ 99336 h 100493"/>
                <a:gd name="connsiteX8" fmla="*/ 37539 w 295281"/>
                <a:gd name="connsiteY8" fmla="*/ 67691 h 100493"/>
                <a:gd name="connsiteX9" fmla="*/ 22571 w 295281"/>
                <a:gd name="connsiteY9" fmla="*/ 82017 h 100493"/>
                <a:gd name="connsiteX10" fmla="*/ 18511 w 295281"/>
                <a:gd name="connsiteY10" fmla="*/ 83923 h 100493"/>
                <a:gd name="connsiteX11" fmla="*/ 15602 w 295281"/>
                <a:gd name="connsiteY11" fmla="*/ 80788 h 100493"/>
                <a:gd name="connsiteX12" fmla="*/ 387 w 295281"/>
                <a:gd name="connsiteY12" fmla="*/ 18543 h 100493"/>
                <a:gd name="connsiteX13" fmla="*/ 966 w 295281"/>
                <a:gd name="connsiteY13" fmla="*/ 13764 h 100493"/>
                <a:gd name="connsiteX14" fmla="*/ 5859 w 295281"/>
                <a:gd name="connsiteY14" fmla="*/ 13312 h 100493"/>
                <a:gd name="connsiteX15" fmla="*/ 67856 w 295281"/>
                <a:gd name="connsiteY15" fmla="*/ 31478 h 100493"/>
                <a:gd name="connsiteX16" fmla="*/ 69113 w 295281"/>
                <a:gd name="connsiteY16" fmla="*/ 37444 h 100493"/>
                <a:gd name="connsiteX17" fmla="*/ 54089 w 295281"/>
                <a:gd name="connsiteY17" fmla="*/ 51854 h 100493"/>
                <a:gd name="connsiteX18" fmla="*/ 122292 w 295281"/>
                <a:gd name="connsiteY18" fmla="*/ 76912 h 100493"/>
                <a:gd name="connsiteX19" fmla="*/ 213181 w 295281"/>
                <a:gd name="connsiteY19" fmla="*/ 60856 h 100493"/>
                <a:gd name="connsiteX20" fmla="*/ 273561 w 295281"/>
                <a:gd name="connsiteY20" fmla="*/ 6774 h 1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5281" h="100493">
                  <a:moveTo>
                    <a:pt x="273561" y="6774"/>
                  </a:moveTo>
                  <a:cubicBezTo>
                    <a:pt x="275355" y="3681"/>
                    <a:pt x="278108" y="892"/>
                    <a:pt x="281780" y="292"/>
                  </a:cubicBezTo>
                  <a:cubicBezTo>
                    <a:pt x="288007" y="-1275"/>
                    <a:pt x="294729" y="3674"/>
                    <a:pt x="295173" y="10050"/>
                  </a:cubicBezTo>
                  <a:cubicBezTo>
                    <a:pt x="295802" y="13940"/>
                    <a:pt x="293578" y="17386"/>
                    <a:pt x="291431" y="20400"/>
                  </a:cubicBezTo>
                  <a:cubicBezTo>
                    <a:pt x="275828" y="43707"/>
                    <a:pt x="254774" y="63377"/>
                    <a:pt x="230302" y="77117"/>
                  </a:cubicBezTo>
                  <a:cubicBezTo>
                    <a:pt x="204468" y="91774"/>
                    <a:pt x="174970" y="99696"/>
                    <a:pt x="145302" y="100494"/>
                  </a:cubicBezTo>
                  <a:lnTo>
                    <a:pt x="135467" y="100494"/>
                  </a:lnTo>
                  <a:cubicBezTo>
                    <a:pt x="130567" y="100134"/>
                    <a:pt x="125660" y="99922"/>
                    <a:pt x="120781" y="99336"/>
                  </a:cubicBezTo>
                  <a:cubicBezTo>
                    <a:pt x="90951" y="96017"/>
                    <a:pt x="62067" y="84968"/>
                    <a:pt x="37539" y="67691"/>
                  </a:cubicBezTo>
                  <a:cubicBezTo>
                    <a:pt x="32540" y="72457"/>
                    <a:pt x="27541" y="77215"/>
                    <a:pt x="22571" y="82017"/>
                  </a:cubicBezTo>
                  <a:cubicBezTo>
                    <a:pt x="21469" y="83026"/>
                    <a:pt x="20163" y="84297"/>
                    <a:pt x="18511" y="83923"/>
                  </a:cubicBezTo>
                  <a:cubicBezTo>
                    <a:pt x="16901" y="83718"/>
                    <a:pt x="15892" y="82271"/>
                    <a:pt x="15602" y="80788"/>
                  </a:cubicBezTo>
                  <a:cubicBezTo>
                    <a:pt x="10505" y="60045"/>
                    <a:pt x="5492" y="39280"/>
                    <a:pt x="387" y="18543"/>
                  </a:cubicBezTo>
                  <a:cubicBezTo>
                    <a:pt x="-15" y="16962"/>
                    <a:pt x="-432" y="14992"/>
                    <a:pt x="966" y="13764"/>
                  </a:cubicBezTo>
                  <a:cubicBezTo>
                    <a:pt x="2251" y="12337"/>
                    <a:pt x="4256" y="12825"/>
                    <a:pt x="5859" y="13312"/>
                  </a:cubicBezTo>
                  <a:cubicBezTo>
                    <a:pt x="26511" y="19419"/>
                    <a:pt x="47233" y="25293"/>
                    <a:pt x="67856" y="31478"/>
                  </a:cubicBezTo>
                  <a:cubicBezTo>
                    <a:pt x="70511" y="32064"/>
                    <a:pt x="71231" y="35792"/>
                    <a:pt x="69113" y="37444"/>
                  </a:cubicBezTo>
                  <a:cubicBezTo>
                    <a:pt x="64157" y="42295"/>
                    <a:pt x="59073" y="47032"/>
                    <a:pt x="54089" y="51854"/>
                  </a:cubicBezTo>
                  <a:cubicBezTo>
                    <a:pt x="74479" y="65333"/>
                    <a:pt x="98004" y="74067"/>
                    <a:pt x="122292" y="76912"/>
                  </a:cubicBezTo>
                  <a:cubicBezTo>
                    <a:pt x="153287" y="80668"/>
                    <a:pt x="185356" y="75034"/>
                    <a:pt x="213181" y="60856"/>
                  </a:cubicBezTo>
                  <a:cubicBezTo>
                    <a:pt x="237582" y="48536"/>
                    <a:pt x="258579" y="29628"/>
                    <a:pt x="273561" y="6774"/>
                  </a:cubicBezTo>
                  <a:close/>
                </a:path>
              </a:pathLst>
            </a:custGeom>
            <a:solidFill>
              <a:srgbClr val="0E304E"/>
            </a:solidFill>
            <a:ln w="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6" name="Rounded Rectangle 8">
            <a:extLst>
              <a:ext uri="{FF2B5EF4-FFF2-40B4-BE49-F238E27FC236}">
                <a16:creationId xmlns:a16="http://schemas.microsoft.com/office/drawing/2014/main" id="{68D12704-FBAE-23C4-1ED0-10C37B844CED}"/>
              </a:ext>
            </a:extLst>
          </p:cNvPr>
          <p:cNvSpPr/>
          <p:nvPr/>
        </p:nvSpPr>
        <p:spPr>
          <a:xfrm>
            <a:off x="6355002" y="3900562"/>
            <a:ext cx="1944518" cy="1095138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FA20F78C-1E13-210D-11EF-8B90BC19E0DE}"/>
              </a:ext>
            </a:extLst>
          </p:cNvPr>
          <p:cNvSpPr txBox="1"/>
          <p:nvPr/>
        </p:nvSpPr>
        <p:spPr>
          <a:xfrm>
            <a:off x="6590909" y="4549515"/>
            <a:ext cx="1624542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14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ایجاد مشتریان وفادار</a:t>
            </a:r>
          </a:p>
        </p:txBody>
      </p:sp>
      <p:sp>
        <p:nvSpPr>
          <p:cNvPr id="206" name="Rounded Rectangle 8">
            <a:extLst>
              <a:ext uri="{FF2B5EF4-FFF2-40B4-BE49-F238E27FC236}">
                <a16:creationId xmlns:a16="http://schemas.microsoft.com/office/drawing/2014/main" id="{B7D23B41-D9C2-878D-A505-65C0294DB668}"/>
              </a:ext>
            </a:extLst>
          </p:cNvPr>
          <p:cNvSpPr/>
          <p:nvPr/>
        </p:nvSpPr>
        <p:spPr>
          <a:xfrm>
            <a:off x="6351695" y="5138084"/>
            <a:ext cx="1944518" cy="1095138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B936E545-75B4-D9AC-942A-2E07B125669D}"/>
              </a:ext>
            </a:extLst>
          </p:cNvPr>
          <p:cNvSpPr txBox="1"/>
          <p:nvPr/>
        </p:nvSpPr>
        <p:spPr>
          <a:xfrm>
            <a:off x="6402813" y="5787037"/>
            <a:ext cx="1809330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14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کنترل عملکرد مشاوران</a:t>
            </a: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AD1F739F-4694-BBE5-FDBE-87D7BF9BD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91" y="2980044"/>
            <a:ext cx="3535633" cy="3872622"/>
          </a:xfrm>
          <a:prstGeom prst="rect">
            <a:avLst/>
          </a:prstGeom>
        </p:spPr>
      </p:pic>
      <p:grpSp>
        <p:nvGrpSpPr>
          <p:cNvPr id="222" name="Group 221">
            <a:extLst>
              <a:ext uri="{FF2B5EF4-FFF2-40B4-BE49-F238E27FC236}">
                <a16:creationId xmlns:a16="http://schemas.microsoft.com/office/drawing/2014/main" id="{CC35BAAA-5133-D2D5-A0B4-E534EF686797}"/>
              </a:ext>
            </a:extLst>
          </p:cNvPr>
          <p:cNvGrpSpPr/>
          <p:nvPr/>
        </p:nvGrpSpPr>
        <p:grpSpPr>
          <a:xfrm>
            <a:off x="186853" y="6524191"/>
            <a:ext cx="389051" cy="336534"/>
            <a:chOff x="583094" y="4685779"/>
            <a:chExt cx="389051" cy="1477405"/>
          </a:xfrm>
          <a:solidFill>
            <a:schemeClr val="bg1">
              <a:lumMod val="95000"/>
            </a:schemeClr>
          </a:solidFill>
        </p:grpSpPr>
        <p:sp>
          <p:nvSpPr>
            <p:cNvPr id="223" name="Rounded Rectangle 61">
              <a:extLst>
                <a:ext uri="{FF2B5EF4-FFF2-40B4-BE49-F238E27FC236}">
                  <a16:creationId xmlns:a16="http://schemas.microsoft.com/office/drawing/2014/main" id="{F0420D8B-52B5-3B33-541C-A4993AB4CF9C}"/>
                </a:ext>
              </a:extLst>
            </p:cNvPr>
            <p:cNvSpPr/>
            <p:nvPr/>
          </p:nvSpPr>
          <p:spPr>
            <a:xfrm>
              <a:off x="583094" y="4685779"/>
              <a:ext cx="389051" cy="1465442"/>
            </a:xfrm>
            <a:prstGeom prst="round2SameRect">
              <a:avLst/>
            </a:prstGeom>
            <a:grpFill/>
            <a:ln w="12700">
              <a:solidFill>
                <a:schemeClr val="bg1">
                  <a:alpha val="40000"/>
                </a:schemeClr>
              </a:solidFill>
            </a:ln>
            <a:effectLst>
              <a:outerShdw blurRad="635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DA2BF7C0-1684-5301-B3F7-75CD2C86FB60}"/>
                </a:ext>
              </a:extLst>
            </p:cNvPr>
            <p:cNvSpPr txBox="1"/>
            <p:nvPr/>
          </p:nvSpPr>
          <p:spPr>
            <a:xfrm>
              <a:off x="614825" y="4817516"/>
              <a:ext cx="325588" cy="1345668"/>
            </a:xfrm>
            <a:prstGeom prst="round2Same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1458D0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09A2D72-68D4-8E6C-BD18-CD3540ADE775}"/>
              </a:ext>
            </a:extLst>
          </p:cNvPr>
          <p:cNvGrpSpPr/>
          <p:nvPr/>
        </p:nvGrpSpPr>
        <p:grpSpPr>
          <a:xfrm>
            <a:off x="10861340" y="4106909"/>
            <a:ext cx="455600" cy="350412"/>
            <a:chOff x="10846100" y="4129769"/>
            <a:chExt cx="455600" cy="35041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EF26B69-18F7-67C8-E157-21C7B47CFC84}"/>
                </a:ext>
              </a:extLst>
            </p:cNvPr>
            <p:cNvSpPr/>
            <p:nvPr/>
          </p:nvSpPr>
          <p:spPr>
            <a:xfrm>
              <a:off x="10846100" y="4129769"/>
              <a:ext cx="455600" cy="233249"/>
            </a:xfrm>
            <a:custGeom>
              <a:avLst/>
              <a:gdLst>
                <a:gd name="connsiteX0" fmla="*/ -10 w 4248970"/>
                <a:gd name="connsiteY0" fmla="*/ 783463 h 2175298"/>
                <a:gd name="connsiteX1" fmla="*/ 3692738 w 4248970"/>
                <a:gd name="connsiteY1" fmla="*/ 3270 h 2175298"/>
                <a:gd name="connsiteX2" fmla="*/ 3874408 w 4248970"/>
                <a:gd name="connsiteY2" fmla="*/ 121469 h 2175298"/>
                <a:gd name="connsiteX3" fmla="*/ 3874951 w 4248970"/>
                <a:gd name="connsiteY3" fmla="*/ 124143 h 2175298"/>
                <a:gd name="connsiteX4" fmla="*/ 4248140 w 4248970"/>
                <a:gd name="connsiteY4" fmla="*/ 2069338 h 2175298"/>
                <a:gd name="connsiteX5" fmla="*/ 4215565 w 4248970"/>
                <a:gd name="connsiteY5" fmla="*/ 2120297 h 2175298"/>
                <a:gd name="connsiteX6" fmla="*/ 3991823 w 4248970"/>
                <a:gd name="connsiteY6" fmla="*/ 2174018 h 2175298"/>
                <a:gd name="connsiteX7" fmla="*/ 3938949 w 4248970"/>
                <a:gd name="connsiteY7" fmla="*/ 2141443 h 2175298"/>
                <a:gd name="connsiteX8" fmla="*/ 3938006 w 4248970"/>
                <a:gd name="connsiteY8" fmla="*/ 2135918 h 2175298"/>
                <a:gd name="connsiteX9" fmla="*/ 3754079 w 4248970"/>
                <a:gd name="connsiteY9" fmla="*/ 389509 h 2175298"/>
                <a:gd name="connsiteX10" fmla="*/ -10 w 4248970"/>
                <a:gd name="connsiteY10" fmla="*/ 783463 h 217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48970" h="2175298">
                  <a:moveTo>
                    <a:pt x="-10" y="783463"/>
                  </a:moveTo>
                  <a:cubicBezTo>
                    <a:pt x="1230687" y="522164"/>
                    <a:pt x="2461603" y="262093"/>
                    <a:pt x="3692738" y="3270"/>
                  </a:cubicBezTo>
                  <a:cubicBezTo>
                    <a:pt x="3775548" y="-14257"/>
                    <a:pt x="3856882" y="38662"/>
                    <a:pt x="3874408" y="121469"/>
                  </a:cubicBezTo>
                  <a:cubicBezTo>
                    <a:pt x="3874599" y="122359"/>
                    <a:pt x="3874779" y="123249"/>
                    <a:pt x="3874951" y="124143"/>
                  </a:cubicBezTo>
                  <a:cubicBezTo>
                    <a:pt x="3999605" y="772605"/>
                    <a:pt x="4124001" y="1421000"/>
                    <a:pt x="4248140" y="2069338"/>
                  </a:cubicBezTo>
                  <a:cubicBezTo>
                    <a:pt x="4252627" y="2092294"/>
                    <a:pt x="4238282" y="2114734"/>
                    <a:pt x="4215565" y="2120297"/>
                  </a:cubicBezTo>
                  <a:cubicBezTo>
                    <a:pt x="4141079" y="2138709"/>
                    <a:pt x="4066499" y="2156616"/>
                    <a:pt x="3991823" y="2174018"/>
                  </a:cubicBezTo>
                  <a:cubicBezTo>
                    <a:pt x="3968229" y="2179619"/>
                    <a:pt x="3944560" y="2165046"/>
                    <a:pt x="3938949" y="2141443"/>
                  </a:cubicBezTo>
                  <a:cubicBezTo>
                    <a:pt x="3938521" y="2139623"/>
                    <a:pt x="3938206" y="2137775"/>
                    <a:pt x="3938006" y="2135918"/>
                  </a:cubicBezTo>
                  <a:cubicBezTo>
                    <a:pt x="3876599" y="1553874"/>
                    <a:pt x="3815296" y="971744"/>
                    <a:pt x="3754079" y="389509"/>
                  </a:cubicBezTo>
                  <a:cubicBezTo>
                    <a:pt x="2502808" y="521078"/>
                    <a:pt x="1251451" y="652399"/>
                    <a:pt x="-10" y="783463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35D2854-1AE9-A7D2-805C-92BA08BB6D31}"/>
                </a:ext>
              </a:extLst>
            </p:cNvPr>
            <p:cNvSpPr/>
            <p:nvPr/>
          </p:nvSpPr>
          <p:spPr>
            <a:xfrm>
              <a:off x="10856346" y="4185084"/>
              <a:ext cx="435108" cy="233327"/>
            </a:xfrm>
            <a:custGeom>
              <a:avLst/>
              <a:gdLst>
                <a:gd name="connsiteX0" fmla="*/ -10 w 4057866"/>
                <a:gd name="connsiteY0" fmla="*/ 421252 h 2176033"/>
                <a:gd name="connsiteX1" fmla="*/ 3667115 w 4057866"/>
                <a:gd name="connsiteY1" fmla="*/ 1009 h 2176033"/>
                <a:gd name="connsiteX2" fmla="*/ 3851129 w 4057866"/>
                <a:gd name="connsiteY2" fmla="*/ 147265 h 2176033"/>
                <a:gd name="connsiteX3" fmla="*/ 3851329 w 4057866"/>
                <a:gd name="connsiteY3" fmla="*/ 149122 h 2176033"/>
                <a:gd name="connsiteX4" fmla="*/ 4057640 w 4057866"/>
                <a:gd name="connsiteY4" fmla="*/ 2112701 h 2176033"/>
                <a:gd name="connsiteX5" fmla="*/ 4027256 w 4057866"/>
                <a:gd name="connsiteY5" fmla="*/ 2150801 h 2176033"/>
                <a:gd name="connsiteX6" fmla="*/ 3792369 w 4057866"/>
                <a:gd name="connsiteY6" fmla="*/ 2175757 h 2176033"/>
                <a:gd name="connsiteX7" fmla="*/ 3754460 w 4057866"/>
                <a:gd name="connsiteY7" fmla="*/ 2145086 h 2176033"/>
                <a:gd name="connsiteX8" fmla="*/ 3754269 w 4057866"/>
                <a:gd name="connsiteY8" fmla="*/ 2141467 h 2176033"/>
                <a:gd name="connsiteX9" fmla="*/ 3754269 w 4057866"/>
                <a:gd name="connsiteY9" fmla="*/ 421823 h 2176033"/>
                <a:gd name="connsiteX10" fmla="*/ -10 w 4057866"/>
                <a:gd name="connsiteY10" fmla="*/ 421252 h 217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57866" h="2176033">
                  <a:moveTo>
                    <a:pt x="-10" y="421252"/>
                  </a:moveTo>
                  <a:cubicBezTo>
                    <a:pt x="1222429" y="281996"/>
                    <a:pt x="2444801" y="141912"/>
                    <a:pt x="3667115" y="1009"/>
                  </a:cubicBezTo>
                  <a:cubicBezTo>
                    <a:pt x="3758317" y="-9421"/>
                    <a:pt x="3840699" y="56063"/>
                    <a:pt x="3851129" y="147265"/>
                  </a:cubicBezTo>
                  <a:cubicBezTo>
                    <a:pt x="3851195" y="147884"/>
                    <a:pt x="3851262" y="148503"/>
                    <a:pt x="3851329" y="149122"/>
                  </a:cubicBezTo>
                  <a:cubicBezTo>
                    <a:pt x="3920223" y="803557"/>
                    <a:pt x="3988994" y="1458077"/>
                    <a:pt x="4057640" y="2112701"/>
                  </a:cubicBezTo>
                  <a:cubicBezTo>
                    <a:pt x="4059755" y="2131608"/>
                    <a:pt x="4046163" y="2148658"/>
                    <a:pt x="4027256" y="2150801"/>
                  </a:cubicBezTo>
                  <a:cubicBezTo>
                    <a:pt x="3948960" y="2159564"/>
                    <a:pt x="3870665" y="2167880"/>
                    <a:pt x="3792369" y="2175757"/>
                  </a:cubicBezTo>
                  <a:cubicBezTo>
                    <a:pt x="3773433" y="2177757"/>
                    <a:pt x="3756460" y="2164022"/>
                    <a:pt x="3754460" y="2145086"/>
                  </a:cubicBezTo>
                  <a:cubicBezTo>
                    <a:pt x="3754336" y="2143886"/>
                    <a:pt x="3754269" y="2142676"/>
                    <a:pt x="3754269" y="2141467"/>
                  </a:cubicBezTo>
                  <a:cubicBezTo>
                    <a:pt x="3754269" y="1568252"/>
                    <a:pt x="3754269" y="995038"/>
                    <a:pt x="3754269" y="421823"/>
                  </a:cubicBezTo>
                  <a:cubicBezTo>
                    <a:pt x="2502875" y="421318"/>
                    <a:pt x="1251451" y="421128"/>
                    <a:pt x="-10" y="421252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B528AF-7A1C-BCC1-6962-22D98D11B606}"/>
                </a:ext>
              </a:extLst>
            </p:cNvPr>
            <p:cNvSpPr/>
            <p:nvPr/>
          </p:nvSpPr>
          <p:spPr>
            <a:xfrm>
              <a:off x="10869936" y="4246706"/>
              <a:ext cx="407928" cy="233475"/>
            </a:xfrm>
            <a:custGeom>
              <a:avLst/>
              <a:gdLst>
                <a:gd name="connsiteX0" fmla="*/ 160010 w 3804380"/>
                <a:gd name="connsiteY0" fmla="*/ -83 h 2177414"/>
                <a:gd name="connsiteX1" fmla="*/ 3644351 w 3804380"/>
                <a:gd name="connsiteY1" fmla="*/ -83 h 2177414"/>
                <a:gd name="connsiteX2" fmla="*/ 3804371 w 3804380"/>
                <a:gd name="connsiteY2" fmla="*/ 159937 h 2177414"/>
                <a:gd name="connsiteX3" fmla="*/ 3804371 w 3804380"/>
                <a:gd name="connsiteY3" fmla="*/ 2017312 h 2177414"/>
                <a:gd name="connsiteX4" fmla="*/ 3644351 w 3804380"/>
                <a:gd name="connsiteY4" fmla="*/ 2177332 h 2177414"/>
                <a:gd name="connsiteX5" fmla="*/ 160010 w 3804380"/>
                <a:gd name="connsiteY5" fmla="*/ 2177332 h 2177414"/>
                <a:gd name="connsiteX6" fmla="*/ -10 w 3804380"/>
                <a:gd name="connsiteY6" fmla="*/ 2017312 h 2177414"/>
                <a:gd name="connsiteX7" fmla="*/ -10 w 3804380"/>
                <a:gd name="connsiteY7" fmla="*/ 159937 h 2177414"/>
                <a:gd name="connsiteX8" fmla="*/ 160010 w 3804380"/>
                <a:gd name="connsiteY8" fmla="*/ -83 h 2177414"/>
                <a:gd name="connsiteX9" fmla="*/ 786470 w 3804380"/>
                <a:gd name="connsiteY9" fmla="*/ 307289 h 2177414"/>
                <a:gd name="connsiteX10" fmla="*/ 636832 w 3804380"/>
                <a:gd name="connsiteY10" fmla="*/ 410826 h 2177414"/>
                <a:gd name="connsiteX11" fmla="*/ 548154 w 3804380"/>
                <a:gd name="connsiteY11" fmla="*/ 539223 h 2177414"/>
                <a:gd name="connsiteX12" fmla="*/ 455571 w 3804380"/>
                <a:gd name="connsiteY12" fmla="*/ 593610 h 2177414"/>
                <a:gd name="connsiteX13" fmla="*/ 349939 w 3804380"/>
                <a:gd name="connsiteY13" fmla="*/ 740772 h 2177414"/>
                <a:gd name="connsiteX14" fmla="*/ 349939 w 3804380"/>
                <a:gd name="connsiteY14" fmla="*/ 1433525 h 2177414"/>
                <a:gd name="connsiteX15" fmla="*/ 456619 w 3804380"/>
                <a:gd name="connsiteY15" fmla="*/ 1583163 h 2177414"/>
                <a:gd name="connsiteX16" fmla="*/ 549964 w 3804380"/>
                <a:gd name="connsiteY16" fmla="*/ 1638408 h 2177414"/>
                <a:gd name="connsiteX17" fmla="*/ 636737 w 3804380"/>
                <a:gd name="connsiteY17" fmla="*/ 1765185 h 2177414"/>
                <a:gd name="connsiteX18" fmla="*/ 786660 w 3804380"/>
                <a:gd name="connsiteY18" fmla="*/ 1869484 h 2177414"/>
                <a:gd name="connsiteX19" fmla="*/ 3017510 w 3804380"/>
                <a:gd name="connsiteY19" fmla="*/ 1869484 h 2177414"/>
                <a:gd name="connsiteX20" fmla="*/ 3167148 w 3804380"/>
                <a:gd name="connsiteY20" fmla="*/ 1765947 h 2177414"/>
                <a:gd name="connsiteX21" fmla="*/ 3348599 w 3804380"/>
                <a:gd name="connsiteY21" fmla="*/ 1582877 h 2177414"/>
                <a:gd name="connsiteX22" fmla="*/ 3454422 w 3804380"/>
                <a:gd name="connsiteY22" fmla="*/ 1434477 h 2177414"/>
                <a:gd name="connsiteX23" fmla="*/ 3454422 w 3804380"/>
                <a:gd name="connsiteY23" fmla="*/ 744010 h 2177414"/>
                <a:gd name="connsiteX24" fmla="*/ 3348028 w 3804380"/>
                <a:gd name="connsiteY24" fmla="*/ 593229 h 2177414"/>
                <a:gd name="connsiteX25" fmla="*/ 3214678 w 3804380"/>
                <a:gd name="connsiteY25" fmla="*/ 496551 h 2177414"/>
                <a:gd name="connsiteX26" fmla="*/ 3167529 w 3804380"/>
                <a:gd name="connsiteY26" fmla="*/ 412350 h 2177414"/>
                <a:gd name="connsiteX27" fmla="*/ 3017320 w 3804380"/>
                <a:gd name="connsiteY27" fmla="*/ 307575 h 217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804380" h="2177414">
                  <a:moveTo>
                    <a:pt x="160010" y="-83"/>
                  </a:moveTo>
                  <a:lnTo>
                    <a:pt x="3644351" y="-83"/>
                  </a:lnTo>
                  <a:cubicBezTo>
                    <a:pt x="3732724" y="-83"/>
                    <a:pt x="3804371" y="71564"/>
                    <a:pt x="3804371" y="159937"/>
                  </a:cubicBezTo>
                  <a:cubicBezTo>
                    <a:pt x="3804371" y="779062"/>
                    <a:pt x="3804371" y="1398187"/>
                    <a:pt x="3804371" y="2017312"/>
                  </a:cubicBezTo>
                  <a:cubicBezTo>
                    <a:pt x="3804371" y="2105685"/>
                    <a:pt x="3732724" y="2177332"/>
                    <a:pt x="3644351" y="2177332"/>
                  </a:cubicBezTo>
                  <a:lnTo>
                    <a:pt x="160010" y="2177332"/>
                  </a:lnTo>
                  <a:cubicBezTo>
                    <a:pt x="71634" y="2177332"/>
                    <a:pt x="-10" y="2105685"/>
                    <a:pt x="-10" y="2017312"/>
                  </a:cubicBezTo>
                  <a:cubicBezTo>
                    <a:pt x="-10" y="1398187"/>
                    <a:pt x="-10" y="779062"/>
                    <a:pt x="-10" y="159937"/>
                  </a:cubicBezTo>
                  <a:cubicBezTo>
                    <a:pt x="-10" y="71564"/>
                    <a:pt x="71634" y="-83"/>
                    <a:pt x="160010" y="-83"/>
                  </a:cubicBezTo>
                  <a:close/>
                  <a:moveTo>
                    <a:pt x="786470" y="307289"/>
                  </a:moveTo>
                  <a:cubicBezTo>
                    <a:pt x="719792" y="306936"/>
                    <a:pt x="660004" y="348303"/>
                    <a:pt x="636832" y="410826"/>
                  </a:cubicBezTo>
                  <a:cubicBezTo>
                    <a:pt x="618997" y="460641"/>
                    <a:pt x="588423" y="504904"/>
                    <a:pt x="548154" y="539223"/>
                  </a:cubicBezTo>
                  <a:cubicBezTo>
                    <a:pt x="520900" y="562892"/>
                    <a:pt x="489514" y="581333"/>
                    <a:pt x="455571" y="593610"/>
                  </a:cubicBezTo>
                  <a:cubicBezTo>
                    <a:pt x="392841" y="615470"/>
                    <a:pt x="350580" y="674344"/>
                    <a:pt x="349939" y="740772"/>
                  </a:cubicBezTo>
                  <a:cubicBezTo>
                    <a:pt x="349939" y="971658"/>
                    <a:pt x="349939" y="1202572"/>
                    <a:pt x="349939" y="1433525"/>
                  </a:cubicBezTo>
                  <a:cubicBezTo>
                    <a:pt x="350486" y="1500876"/>
                    <a:pt x="393125" y="1560684"/>
                    <a:pt x="456619" y="1583163"/>
                  </a:cubicBezTo>
                  <a:cubicBezTo>
                    <a:pt x="490907" y="1595593"/>
                    <a:pt x="522566" y="1614328"/>
                    <a:pt x="549964" y="1638408"/>
                  </a:cubicBezTo>
                  <a:cubicBezTo>
                    <a:pt x="589371" y="1672450"/>
                    <a:pt x="619270" y="1716132"/>
                    <a:pt x="636737" y="1765185"/>
                  </a:cubicBezTo>
                  <a:cubicBezTo>
                    <a:pt x="659809" y="1828022"/>
                    <a:pt x="719726" y="1869703"/>
                    <a:pt x="786660" y="1869484"/>
                  </a:cubicBezTo>
                  <a:lnTo>
                    <a:pt x="3017510" y="1869484"/>
                  </a:lnTo>
                  <a:cubicBezTo>
                    <a:pt x="3084223" y="1869951"/>
                    <a:pt x="3144069" y="1828546"/>
                    <a:pt x="3167148" y="1765947"/>
                  </a:cubicBezTo>
                  <a:cubicBezTo>
                    <a:pt x="3197581" y="1681089"/>
                    <a:pt x="3264017" y="1614062"/>
                    <a:pt x="3348599" y="1582877"/>
                  </a:cubicBezTo>
                  <a:cubicBezTo>
                    <a:pt x="3411560" y="1560569"/>
                    <a:pt x="3453851" y="1501267"/>
                    <a:pt x="3454422" y="1434477"/>
                  </a:cubicBezTo>
                  <a:cubicBezTo>
                    <a:pt x="3454422" y="1204287"/>
                    <a:pt x="3454422" y="974134"/>
                    <a:pt x="3454422" y="744010"/>
                  </a:cubicBezTo>
                  <a:cubicBezTo>
                    <a:pt x="3453870" y="676478"/>
                    <a:pt x="3411465" y="616385"/>
                    <a:pt x="3348028" y="593229"/>
                  </a:cubicBezTo>
                  <a:cubicBezTo>
                    <a:pt x="3295517" y="573913"/>
                    <a:pt x="3249358" y="540461"/>
                    <a:pt x="3214678" y="496551"/>
                  </a:cubicBezTo>
                  <a:cubicBezTo>
                    <a:pt x="3194352" y="471328"/>
                    <a:pt x="3178407" y="442858"/>
                    <a:pt x="3167529" y="412350"/>
                  </a:cubicBezTo>
                  <a:cubicBezTo>
                    <a:pt x="3144460" y="349323"/>
                    <a:pt x="3084433" y="307451"/>
                    <a:pt x="3017320" y="307575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BD23D02-568A-58C5-F96F-C37FE8974499}"/>
                </a:ext>
              </a:extLst>
            </p:cNvPr>
            <p:cNvSpPr/>
            <p:nvPr/>
          </p:nvSpPr>
          <p:spPr>
            <a:xfrm>
              <a:off x="11024751" y="4314287"/>
              <a:ext cx="98298" cy="98304"/>
            </a:xfrm>
            <a:custGeom>
              <a:avLst/>
              <a:gdLst>
                <a:gd name="connsiteX0" fmla="*/ 399790 w 916735"/>
                <a:gd name="connsiteY0" fmla="*/ 3723 h 916789"/>
                <a:gd name="connsiteX1" fmla="*/ 912921 w 916735"/>
                <a:gd name="connsiteY1" fmla="*/ 399763 h 916789"/>
                <a:gd name="connsiteX2" fmla="*/ 516880 w 916735"/>
                <a:gd name="connsiteY2" fmla="*/ 912903 h 916789"/>
                <a:gd name="connsiteX3" fmla="*/ 3750 w 916735"/>
                <a:gd name="connsiteY3" fmla="*/ 516854 h 916789"/>
                <a:gd name="connsiteX4" fmla="*/ 118040 w 916735"/>
                <a:gd name="connsiteY4" fmla="*/ 151265 h 916789"/>
                <a:gd name="connsiteX5" fmla="*/ 399790 w 916735"/>
                <a:gd name="connsiteY5" fmla="*/ 3723 h 916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6735" h="916789">
                  <a:moveTo>
                    <a:pt x="399790" y="3723"/>
                  </a:moveTo>
                  <a:cubicBezTo>
                    <a:pt x="650850" y="-28615"/>
                    <a:pt x="880593" y="148703"/>
                    <a:pt x="912921" y="399763"/>
                  </a:cubicBezTo>
                  <a:cubicBezTo>
                    <a:pt x="945258" y="650832"/>
                    <a:pt x="767940" y="880566"/>
                    <a:pt x="516880" y="912903"/>
                  </a:cubicBezTo>
                  <a:cubicBezTo>
                    <a:pt x="265821" y="945231"/>
                    <a:pt x="36078" y="767923"/>
                    <a:pt x="3750" y="516854"/>
                  </a:cubicBezTo>
                  <a:cubicBezTo>
                    <a:pt x="-13348" y="384151"/>
                    <a:pt x="28410" y="250601"/>
                    <a:pt x="118040" y="151265"/>
                  </a:cubicBezTo>
                  <a:cubicBezTo>
                    <a:pt x="191278" y="69950"/>
                    <a:pt x="291243" y="17601"/>
                    <a:pt x="399790" y="3723"/>
                  </a:cubicBezTo>
                  <a:close/>
                </a:path>
              </a:pathLst>
            </a:custGeom>
            <a:solidFill>
              <a:srgbClr val="FB82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8" name="Graphic 157">
            <a:extLst>
              <a:ext uri="{FF2B5EF4-FFF2-40B4-BE49-F238E27FC236}">
                <a16:creationId xmlns:a16="http://schemas.microsoft.com/office/drawing/2014/main" id="{02442958-2FD4-55C7-5667-09E0570B9490}"/>
              </a:ext>
            </a:extLst>
          </p:cNvPr>
          <p:cNvGrpSpPr/>
          <p:nvPr/>
        </p:nvGrpSpPr>
        <p:grpSpPr>
          <a:xfrm>
            <a:off x="9558196" y="4165537"/>
            <a:ext cx="250641" cy="270790"/>
            <a:chOff x="9038870" y="5240240"/>
            <a:chExt cx="260748" cy="285962"/>
          </a:xfrm>
          <a:solidFill>
            <a:srgbClr val="0E2F4D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9C51AE2-76B8-521F-0AA1-266BDD5F3D33}"/>
                </a:ext>
              </a:extLst>
            </p:cNvPr>
            <p:cNvSpPr/>
            <p:nvPr/>
          </p:nvSpPr>
          <p:spPr>
            <a:xfrm>
              <a:off x="9038882" y="5240247"/>
              <a:ext cx="78209" cy="78193"/>
            </a:xfrm>
            <a:custGeom>
              <a:avLst/>
              <a:gdLst>
                <a:gd name="connsiteX0" fmla="*/ 22780 w 78209"/>
                <a:gd name="connsiteY0" fmla="*/ 3560 h 78193"/>
                <a:gd name="connsiteX1" fmla="*/ 64830 w 78209"/>
                <a:gd name="connsiteY1" fmla="*/ 9637 h 78193"/>
                <a:gd name="connsiteX2" fmla="*/ 77830 w 78209"/>
                <a:gd name="connsiteY2" fmla="*/ 33656 h 78193"/>
                <a:gd name="connsiteX3" fmla="*/ 72914 w 78209"/>
                <a:gd name="connsiteY3" fmla="*/ 58745 h 78193"/>
                <a:gd name="connsiteX4" fmla="*/ 53824 w 78209"/>
                <a:gd name="connsiteY4" fmla="*/ 75332 h 78193"/>
                <a:gd name="connsiteX5" fmla="*/ 28431 w 78209"/>
                <a:gd name="connsiteY5" fmla="*/ 76706 h 78193"/>
                <a:gd name="connsiteX6" fmla="*/ 6968 w 78209"/>
                <a:gd name="connsiteY6" fmla="*/ 61371 h 78193"/>
                <a:gd name="connsiteX7" fmla="*/ 0 w 78209"/>
                <a:gd name="connsiteY7" fmla="*/ 40946 h 78193"/>
                <a:gd name="connsiteX8" fmla="*/ 0 w 78209"/>
                <a:gd name="connsiteY8" fmla="*/ 37017 h 78193"/>
                <a:gd name="connsiteX9" fmla="*/ 2587 w 78209"/>
                <a:gd name="connsiteY9" fmla="*/ 25088 h 78193"/>
                <a:gd name="connsiteX10" fmla="*/ 22780 w 78209"/>
                <a:gd name="connsiteY10" fmla="*/ 3560 h 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209" h="78193">
                  <a:moveTo>
                    <a:pt x="22780" y="3560"/>
                  </a:moveTo>
                  <a:cubicBezTo>
                    <a:pt x="36386" y="-2885"/>
                    <a:pt x="53611" y="-414"/>
                    <a:pt x="64830" y="9637"/>
                  </a:cubicBezTo>
                  <a:cubicBezTo>
                    <a:pt x="71856" y="15740"/>
                    <a:pt x="76585" y="24430"/>
                    <a:pt x="77830" y="33656"/>
                  </a:cubicBezTo>
                  <a:cubicBezTo>
                    <a:pt x="79049" y="42249"/>
                    <a:pt x="77314" y="51249"/>
                    <a:pt x="72914" y="58745"/>
                  </a:cubicBezTo>
                  <a:cubicBezTo>
                    <a:pt x="68611" y="66177"/>
                    <a:pt x="61779" y="72106"/>
                    <a:pt x="53824" y="75332"/>
                  </a:cubicBezTo>
                  <a:cubicBezTo>
                    <a:pt x="45831" y="78596"/>
                    <a:pt x="36728" y="79087"/>
                    <a:pt x="28431" y="76706"/>
                  </a:cubicBezTo>
                  <a:cubicBezTo>
                    <a:pt x="19787" y="74293"/>
                    <a:pt x="12077" y="68745"/>
                    <a:pt x="6968" y="61371"/>
                  </a:cubicBezTo>
                  <a:cubicBezTo>
                    <a:pt x="2774" y="55391"/>
                    <a:pt x="432" y="48217"/>
                    <a:pt x="0" y="40946"/>
                  </a:cubicBezTo>
                  <a:lnTo>
                    <a:pt x="0" y="37017"/>
                  </a:lnTo>
                  <a:cubicBezTo>
                    <a:pt x="335" y="32946"/>
                    <a:pt x="1090" y="28895"/>
                    <a:pt x="2587" y="25088"/>
                  </a:cubicBezTo>
                  <a:cubicBezTo>
                    <a:pt x="6174" y="15650"/>
                    <a:pt x="13593" y="7747"/>
                    <a:pt x="22780" y="3560"/>
                  </a:cubicBezTo>
                  <a:close/>
                </a:path>
              </a:pathLst>
            </a:custGeom>
            <a:solidFill>
              <a:srgbClr val="FB8230"/>
            </a:solidFill>
            <a:ln w="6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593A6BB-1C84-AD3D-4DE5-125456FB61B5}"/>
                </a:ext>
              </a:extLst>
            </p:cNvPr>
            <p:cNvSpPr/>
            <p:nvPr/>
          </p:nvSpPr>
          <p:spPr>
            <a:xfrm>
              <a:off x="9221413" y="5240240"/>
              <a:ext cx="78203" cy="78207"/>
            </a:xfrm>
            <a:custGeom>
              <a:avLst/>
              <a:gdLst>
                <a:gd name="connsiteX0" fmla="*/ 22676 w 78203"/>
                <a:gd name="connsiteY0" fmla="*/ 3605 h 78207"/>
                <a:gd name="connsiteX1" fmla="*/ 49850 w 78203"/>
                <a:gd name="connsiteY1" fmla="*/ 1495 h 78207"/>
                <a:gd name="connsiteX2" fmla="*/ 70359 w 78203"/>
                <a:gd name="connsiteY2" fmla="*/ 15611 h 78207"/>
                <a:gd name="connsiteX3" fmla="*/ 78204 w 78203"/>
                <a:gd name="connsiteY3" fmla="*/ 36952 h 78207"/>
                <a:gd name="connsiteX4" fmla="*/ 78204 w 78203"/>
                <a:gd name="connsiteY4" fmla="*/ 40855 h 78207"/>
                <a:gd name="connsiteX5" fmla="*/ 60978 w 78203"/>
                <a:gd name="connsiteY5" fmla="*/ 71506 h 78207"/>
                <a:gd name="connsiteX6" fmla="*/ 32405 w 78203"/>
                <a:gd name="connsiteY6" fmla="*/ 77629 h 78207"/>
                <a:gd name="connsiteX7" fmla="*/ 9793 w 78203"/>
                <a:gd name="connsiteY7" fmla="*/ 64997 h 78207"/>
                <a:gd name="connsiteX8" fmla="*/ 3735 w 78203"/>
                <a:gd name="connsiteY8" fmla="*/ 22379 h 78207"/>
                <a:gd name="connsiteX9" fmla="*/ 22676 w 78203"/>
                <a:gd name="connsiteY9" fmla="*/ 3605 h 7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03" h="78207">
                  <a:moveTo>
                    <a:pt x="22676" y="3605"/>
                  </a:moveTo>
                  <a:cubicBezTo>
                    <a:pt x="31089" y="-330"/>
                    <a:pt x="40927" y="-1059"/>
                    <a:pt x="49850" y="1495"/>
                  </a:cubicBezTo>
                  <a:cubicBezTo>
                    <a:pt x="57985" y="3792"/>
                    <a:pt x="65294" y="8850"/>
                    <a:pt x="70359" y="15611"/>
                  </a:cubicBezTo>
                  <a:cubicBezTo>
                    <a:pt x="75029" y="21746"/>
                    <a:pt x="77655" y="29282"/>
                    <a:pt x="78204" y="36952"/>
                  </a:cubicBezTo>
                  <a:lnTo>
                    <a:pt x="78204" y="40855"/>
                  </a:lnTo>
                  <a:cubicBezTo>
                    <a:pt x="77649" y="53029"/>
                    <a:pt x="71133" y="64752"/>
                    <a:pt x="60978" y="71506"/>
                  </a:cubicBezTo>
                  <a:cubicBezTo>
                    <a:pt x="52727" y="77158"/>
                    <a:pt x="42243" y="79364"/>
                    <a:pt x="32405" y="77629"/>
                  </a:cubicBezTo>
                  <a:cubicBezTo>
                    <a:pt x="23721" y="76158"/>
                    <a:pt x="15618" y="71596"/>
                    <a:pt x="9793" y="64997"/>
                  </a:cubicBezTo>
                  <a:cubicBezTo>
                    <a:pt x="-491" y="53674"/>
                    <a:pt x="-2955" y="36120"/>
                    <a:pt x="3735" y="22379"/>
                  </a:cubicBezTo>
                  <a:cubicBezTo>
                    <a:pt x="7599" y="14166"/>
                    <a:pt x="14431" y="7405"/>
                    <a:pt x="22676" y="3605"/>
                  </a:cubicBezTo>
                  <a:close/>
                </a:path>
              </a:pathLst>
            </a:custGeom>
            <a:solidFill>
              <a:srgbClr val="FB8230"/>
            </a:solidFill>
            <a:ln w="6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227DC97-D942-FF2C-BE7D-555E5CE2C8AF}"/>
                </a:ext>
              </a:extLst>
            </p:cNvPr>
            <p:cNvSpPr/>
            <p:nvPr/>
          </p:nvSpPr>
          <p:spPr>
            <a:xfrm>
              <a:off x="9038870" y="5422757"/>
              <a:ext cx="260748" cy="103445"/>
            </a:xfrm>
            <a:custGeom>
              <a:avLst/>
              <a:gdLst>
                <a:gd name="connsiteX0" fmla="*/ 28290 w 260748"/>
                <a:gd name="connsiteY0" fmla="*/ 141 h 103445"/>
                <a:gd name="connsiteX1" fmla="*/ 48353 w 260748"/>
                <a:gd name="connsiteY1" fmla="*/ 5180 h 103445"/>
                <a:gd name="connsiteX2" fmla="*/ 54882 w 260748"/>
                <a:gd name="connsiteY2" fmla="*/ 10709 h 103445"/>
                <a:gd name="connsiteX3" fmla="*/ 102352 w 260748"/>
                <a:gd name="connsiteY3" fmla="*/ 37424 h 103445"/>
                <a:gd name="connsiteX4" fmla="*/ 192104 w 260748"/>
                <a:gd name="connsiteY4" fmla="*/ 21947 h 103445"/>
                <a:gd name="connsiteX5" fmla="*/ 208033 w 260748"/>
                <a:gd name="connsiteY5" fmla="*/ 8696 h 103445"/>
                <a:gd name="connsiteX6" fmla="*/ 233877 w 260748"/>
                <a:gd name="connsiteY6" fmla="*/ 309 h 103445"/>
                <a:gd name="connsiteX7" fmla="*/ 256547 w 260748"/>
                <a:gd name="connsiteY7" fmla="*/ 15508 h 103445"/>
                <a:gd name="connsiteX8" fmla="*/ 256799 w 260748"/>
                <a:gd name="connsiteY8" fmla="*/ 46385 h 103445"/>
                <a:gd name="connsiteX9" fmla="*/ 246251 w 260748"/>
                <a:gd name="connsiteY9" fmla="*/ 58391 h 103445"/>
                <a:gd name="connsiteX10" fmla="*/ 190298 w 260748"/>
                <a:gd name="connsiteY10" fmla="*/ 92687 h 103445"/>
                <a:gd name="connsiteX11" fmla="*/ 106113 w 260748"/>
                <a:gd name="connsiteY11" fmla="*/ 101732 h 103445"/>
                <a:gd name="connsiteX12" fmla="*/ 8413 w 260748"/>
                <a:gd name="connsiteY12" fmla="*/ 52449 h 103445"/>
                <a:gd name="connsiteX13" fmla="*/ 935 w 260748"/>
                <a:gd name="connsiteY13" fmla="*/ 23611 h 103445"/>
                <a:gd name="connsiteX14" fmla="*/ 28290 w 260748"/>
                <a:gd name="connsiteY14" fmla="*/ 141 h 10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0748" h="103445">
                  <a:moveTo>
                    <a:pt x="28290" y="141"/>
                  </a:moveTo>
                  <a:cubicBezTo>
                    <a:pt x="35289" y="-504"/>
                    <a:pt x="42502" y="1264"/>
                    <a:pt x="48353" y="5180"/>
                  </a:cubicBezTo>
                  <a:cubicBezTo>
                    <a:pt x="50766" y="6734"/>
                    <a:pt x="52811" y="8754"/>
                    <a:pt x="54882" y="10709"/>
                  </a:cubicBezTo>
                  <a:cubicBezTo>
                    <a:pt x="68095" y="23463"/>
                    <a:pt x="84610" y="32734"/>
                    <a:pt x="102352" y="37424"/>
                  </a:cubicBezTo>
                  <a:cubicBezTo>
                    <a:pt x="132635" y="45591"/>
                    <a:pt x="166344" y="39875"/>
                    <a:pt x="192104" y="21947"/>
                  </a:cubicBezTo>
                  <a:cubicBezTo>
                    <a:pt x="197833" y="18070"/>
                    <a:pt x="203065" y="13508"/>
                    <a:pt x="208033" y="8696"/>
                  </a:cubicBezTo>
                  <a:cubicBezTo>
                    <a:pt x="214774" y="2147"/>
                    <a:pt x="224581" y="-1052"/>
                    <a:pt x="233877" y="309"/>
                  </a:cubicBezTo>
                  <a:cubicBezTo>
                    <a:pt x="243258" y="1509"/>
                    <a:pt x="251838" y="7334"/>
                    <a:pt x="256547" y="15508"/>
                  </a:cubicBezTo>
                  <a:cubicBezTo>
                    <a:pt x="262057" y="24805"/>
                    <a:pt x="262154" y="36998"/>
                    <a:pt x="256799" y="46385"/>
                  </a:cubicBezTo>
                  <a:cubicBezTo>
                    <a:pt x="254244" y="51140"/>
                    <a:pt x="250135" y="54746"/>
                    <a:pt x="246251" y="58391"/>
                  </a:cubicBezTo>
                  <a:cubicBezTo>
                    <a:pt x="230045" y="73287"/>
                    <a:pt x="210942" y="85023"/>
                    <a:pt x="190298" y="92687"/>
                  </a:cubicBezTo>
                  <a:cubicBezTo>
                    <a:pt x="163576" y="102654"/>
                    <a:pt x="134345" y="105764"/>
                    <a:pt x="106113" y="101732"/>
                  </a:cubicBezTo>
                  <a:cubicBezTo>
                    <a:pt x="69321" y="96577"/>
                    <a:pt x="34393" y="79023"/>
                    <a:pt x="8413" y="52449"/>
                  </a:cubicBezTo>
                  <a:cubicBezTo>
                    <a:pt x="1239" y="44927"/>
                    <a:pt x="-1658" y="33676"/>
                    <a:pt x="935" y="23611"/>
                  </a:cubicBezTo>
                  <a:cubicBezTo>
                    <a:pt x="3890" y="11050"/>
                    <a:pt x="15419" y="1160"/>
                    <a:pt x="28290" y="141"/>
                  </a:cubicBezTo>
                  <a:close/>
                </a:path>
              </a:pathLst>
            </a:custGeom>
            <a:grpFill/>
            <a:ln w="6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647C91-4C4D-6595-C815-EC410FA71332}"/>
              </a:ext>
            </a:extLst>
          </p:cNvPr>
          <p:cNvGrpSpPr/>
          <p:nvPr/>
        </p:nvGrpSpPr>
        <p:grpSpPr>
          <a:xfrm>
            <a:off x="7760436" y="4137742"/>
            <a:ext cx="353004" cy="292824"/>
            <a:chOff x="8633667" y="2654306"/>
            <a:chExt cx="426512" cy="353799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C0819-9A90-EB8E-1E8C-8BF689B16078}"/>
                </a:ext>
              </a:extLst>
            </p:cNvPr>
            <p:cNvSpPr/>
            <p:nvPr/>
          </p:nvSpPr>
          <p:spPr>
            <a:xfrm>
              <a:off x="8640779" y="2654306"/>
              <a:ext cx="108671" cy="108587"/>
            </a:xfrm>
            <a:custGeom>
              <a:avLst/>
              <a:gdLst>
                <a:gd name="connsiteX0" fmla="*/ 45698 w 108670"/>
                <a:gd name="connsiteY0" fmla="*/ 692 h 108588"/>
                <a:gd name="connsiteX1" fmla="*/ 85947 w 108670"/>
                <a:gd name="connsiteY1" fmla="*/ 10140 h 108588"/>
                <a:gd name="connsiteX2" fmla="*/ 108006 w 108670"/>
                <a:gd name="connsiteY2" fmla="*/ 45828 h 108588"/>
                <a:gd name="connsiteX3" fmla="*/ 100696 w 108670"/>
                <a:gd name="connsiteY3" fmla="*/ 82560 h 108588"/>
                <a:gd name="connsiteX4" fmla="*/ 63197 w 108670"/>
                <a:gd name="connsiteY4" fmla="*/ 107861 h 108588"/>
                <a:gd name="connsiteX5" fmla="*/ 25130 w 108670"/>
                <a:gd name="connsiteY5" fmla="*/ 100008 h 108588"/>
                <a:gd name="connsiteX6" fmla="*/ 570 w 108670"/>
                <a:gd name="connsiteY6" fmla="*/ 62086 h 108588"/>
                <a:gd name="connsiteX7" fmla="*/ 10484 w 108670"/>
                <a:gd name="connsiteY7" fmla="*/ 22303 h 108588"/>
                <a:gd name="connsiteX8" fmla="*/ 45698 w 108670"/>
                <a:gd name="connsiteY8" fmla="*/ 692 h 10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670" h="108588">
                  <a:moveTo>
                    <a:pt x="45698" y="692"/>
                  </a:moveTo>
                  <a:cubicBezTo>
                    <a:pt x="59663" y="-1584"/>
                    <a:pt x="74490" y="1804"/>
                    <a:pt x="85947" y="10140"/>
                  </a:cubicBezTo>
                  <a:cubicBezTo>
                    <a:pt x="97653" y="18484"/>
                    <a:pt x="105843" y="31622"/>
                    <a:pt x="108006" y="45828"/>
                  </a:cubicBezTo>
                  <a:cubicBezTo>
                    <a:pt x="110023" y="58423"/>
                    <a:pt x="107403" y="71707"/>
                    <a:pt x="100696" y="82560"/>
                  </a:cubicBezTo>
                  <a:cubicBezTo>
                    <a:pt x="92627" y="95870"/>
                    <a:pt x="78593" y="105438"/>
                    <a:pt x="63197" y="107861"/>
                  </a:cubicBezTo>
                  <a:cubicBezTo>
                    <a:pt x="50112" y="110059"/>
                    <a:pt x="36259" y="107231"/>
                    <a:pt x="25130" y="100008"/>
                  </a:cubicBezTo>
                  <a:cubicBezTo>
                    <a:pt x="11975" y="91697"/>
                    <a:pt x="2708" y="77508"/>
                    <a:pt x="570" y="62086"/>
                  </a:cubicBezTo>
                  <a:cubicBezTo>
                    <a:pt x="-1499" y="48207"/>
                    <a:pt x="2122" y="33579"/>
                    <a:pt x="10484" y="22303"/>
                  </a:cubicBezTo>
                  <a:cubicBezTo>
                    <a:pt x="18802" y="10872"/>
                    <a:pt x="31724" y="2907"/>
                    <a:pt x="45698" y="692"/>
                  </a:cubicBezTo>
                  <a:close/>
                </a:path>
              </a:pathLst>
            </a:custGeom>
            <a:solidFill>
              <a:srgbClr val="FB8230"/>
            </a:solidFill>
            <a:ln w="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96686FD-E176-60EB-A112-81A1959DFE43}"/>
                </a:ext>
              </a:extLst>
            </p:cNvPr>
            <p:cNvSpPr/>
            <p:nvPr/>
          </p:nvSpPr>
          <p:spPr>
            <a:xfrm>
              <a:off x="8944345" y="2654319"/>
              <a:ext cx="108669" cy="108590"/>
            </a:xfrm>
            <a:custGeom>
              <a:avLst/>
              <a:gdLst>
                <a:gd name="connsiteX0" fmla="*/ 46023 w 108668"/>
                <a:gd name="connsiteY0" fmla="*/ 632 h 108589"/>
                <a:gd name="connsiteX1" fmla="*/ 83711 w 108668"/>
                <a:gd name="connsiteY1" fmla="*/ 8640 h 108589"/>
                <a:gd name="connsiteX2" fmla="*/ 108150 w 108668"/>
                <a:gd name="connsiteY2" fmla="*/ 46820 h 108589"/>
                <a:gd name="connsiteX3" fmla="*/ 100055 w 108668"/>
                <a:gd name="connsiteY3" fmla="*/ 83560 h 108589"/>
                <a:gd name="connsiteX4" fmla="*/ 64591 w 108668"/>
                <a:gd name="connsiteY4" fmla="*/ 107602 h 108589"/>
                <a:gd name="connsiteX5" fmla="*/ 26480 w 108668"/>
                <a:gd name="connsiteY5" fmla="*/ 100870 h 108589"/>
                <a:gd name="connsiteX6" fmla="*/ 714 w 108668"/>
                <a:gd name="connsiteY6" fmla="*/ 63069 h 108589"/>
                <a:gd name="connsiteX7" fmla="*/ 8214 w 108668"/>
                <a:gd name="connsiteY7" fmla="*/ 25631 h 108589"/>
                <a:gd name="connsiteX8" fmla="*/ 46023 w 108668"/>
                <a:gd name="connsiteY8" fmla="*/ 632 h 10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668" h="108589">
                  <a:moveTo>
                    <a:pt x="46023" y="632"/>
                  </a:moveTo>
                  <a:cubicBezTo>
                    <a:pt x="59005" y="-1386"/>
                    <a:pt x="72686" y="1468"/>
                    <a:pt x="83711" y="8640"/>
                  </a:cubicBezTo>
                  <a:cubicBezTo>
                    <a:pt x="96866" y="17045"/>
                    <a:pt x="106098" y="31329"/>
                    <a:pt x="108150" y="46820"/>
                  </a:cubicBezTo>
                  <a:cubicBezTo>
                    <a:pt x="109943" y="59518"/>
                    <a:pt x="107047" y="72819"/>
                    <a:pt x="100055" y="83560"/>
                  </a:cubicBezTo>
                  <a:cubicBezTo>
                    <a:pt x="92159" y="95947"/>
                    <a:pt x="79056" y="104921"/>
                    <a:pt x="64591" y="107602"/>
                  </a:cubicBezTo>
                  <a:cubicBezTo>
                    <a:pt x="51626" y="110145"/>
                    <a:pt x="37764" y="107732"/>
                    <a:pt x="26480" y="100870"/>
                  </a:cubicBezTo>
                  <a:cubicBezTo>
                    <a:pt x="12903" y="92844"/>
                    <a:pt x="3162" y="78655"/>
                    <a:pt x="714" y="63069"/>
                  </a:cubicBezTo>
                  <a:cubicBezTo>
                    <a:pt x="-1415" y="50225"/>
                    <a:pt x="1257" y="36639"/>
                    <a:pt x="8214" y="25631"/>
                  </a:cubicBezTo>
                  <a:cubicBezTo>
                    <a:pt x="16429" y="12355"/>
                    <a:pt x="30584" y="2950"/>
                    <a:pt x="46023" y="632"/>
                  </a:cubicBezTo>
                  <a:close/>
                </a:path>
              </a:pathLst>
            </a:custGeom>
            <a:solidFill>
              <a:srgbClr val="FB8230"/>
            </a:solidFill>
            <a:ln w="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22F26E9-8015-2B0E-17A8-CACF48FCE804}"/>
                </a:ext>
              </a:extLst>
            </p:cNvPr>
            <p:cNvSpPr/>
            <p:nvPr/>
          </p:nvSpPr>
          <p:spPr>
            <a:xfrm>
              <a:off x="8633667" y="2784965"/>
              <a:ext cx="197749" cy="223133"/>
            </a:xfrm>
            <a:custGeom>
              <a:avLst/>
              <a:gdLst>
                <a:gd name="connsiteX0" fmla="*/ 30848 w 197748"/>
                <a:gd name="connsiteY0" fmla="*/ 3869 h 223133"/>
                <a:gd name="connsiteX1" fmla="*/ 71399 w 197748"/>
                <a:gd name="connsiteY1" fmla="*/ 3257 h 223133"/>
                <a:gd name="connsiteX2" fmla="*/ 117544 w 197748"/>
                <a:gd name="connsiteY2" fmla="*/ 52902 h 223133"/>
                <a:gd name="connsiteX3" fmla="*/ 119501 w 197748"/>
                <a:gd name="connsiteY3" fmla="*/ 83176 h 223133"/>
                <a:gd name="connsiteX4" fmla="*/ 119475 w 197748"/>
                <a:gd name="connsiteY4" fmla="*/ 102150 h 223133"/>
                <a:gd name="connsiteX5" fmla="*/ 120432 w 197748"/>
                <a:gd name="connsiteY5" fmla="*/ 107029 h 223133"/>
                <a:gd name="connsiteX6" fmla="*/ 128837 w 197748"/>
                <a:gd name="connsiteY6" fmla="*/ 120649 h 223133"/>
                <a:gd name="connsiteX7" fmla="*/ 132923 w 197748"/>
                <a:gd name="connsiteY7" fmla="*/ 123468 h 223133"/>
                <a:gd name="connsiteX8" fmla="*/ 197748 w 197748"/>
                <a:gd name="connsiteY8" fmla="*/ 149286 h 223133"/>
                <a:gd name="connsiteX9" fmla="*/ 188955 w 197748"/>
                <a:gd name="connsiteY9" fmla="*/ 188449 h 223133"/>
                <a:gd name="connsiteX10" fmla="*/ 197084 w 197748"/>
                <a:gd name="connsiteY10" fmla="*/ 205379 h 223133"/>
                <a:gd name="connsiteX11" fmla="*/ 183154 w 197748"/>
                <a:gd name="connsiteY11" fmla="*/ 203371 h 223133"/>
                <a:gd name="connsiteX12" fmla="*/ 119509 w 197748"/>
                <a:gd name="connsiteY12" fmla="*/ 177984 h 223133"/>
                <a:gd name="connsiteX13" fmla="*/ 119492 w 197748"/>
                <a:gd name="connsiteY13" fmla="*/ 214103 h 223133"/>
                <a:gd name="connsiteX14" fmla="*/ 110346 w 197748"/>
                <a:gd name="connsiteY14" fmla="*/ 223103 h 223133"/>
                <a:gd name="connsiteX15" fmla="*/ 9306 w 197748"/>
                <a:gd name="connsiteY15" fmla="*/ 223103 h 223133"/>
                <a:gd name="connsiteX16" fmla="*/ 39 w 197748"/>
                <a:gd name="connsiteY16" fmla="*/ 214103 h 223133"/>
                <a:gd name="connsiteX17" fmla="*/ 48 w 197748"/>
                <a:gd name="connsiteY17" fmla="*/ 49264 h 223133"/>
                <a:gd name="connsiteX18" fmla="*/ 30848 w 197748"/>
                <a:gd name="connsiteY18" fmla="*/ 3869 h 22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7748" h="223133">
                  <a:moveTo>
                    <a:pt x="30848" y="3869"/>
                  </a:moveTo>
                  <a:cubicBezTo>
                    <a:pt x="43650" y="-1579"/>
                    <a:pt x="58313" y="-795"/>
                    <a:pt x="71399" y="3257"/>
                  </a:cubicBezTo>
                  <a:cubicBezTo>
                    <a:pt x="94010" y="10317"/>
                    <a:pt x="112139" y="29842"/>
                    <a:pt x="117544" y="52902"/>
                  </a:cubicBezTo>
                  <a:cubicBezTo>
                    <a:pt x="120104" y="62789"/>
                    <a:pt x="119415" y="73073"/>
                    <a:pt x="119501" y="83176"/>
                  </a:cubicBezTo>
                  <a:cubicBezTo>
                    <a:pt x="119492" y="89504"/>
                    <a:pt x="119518" y="95823"/>
                    <a:pt x="119475" y="102150"/>
                  </a:cubicBezTo>
                  <a:cubicBezTo>
                    <a:pt x="119475" y="103805"/>
                    <a:pt x="119371" y="105615"/>
                    <a:pt x="120432" y="107029"/>
                  </a:cubicBezTo>
                  <a:cubicBezTo>
                    <a:pt x="123251" y="111555"/>
                    <a:pt x="126052" y="116098"/>
                    <a:pt x="128837" y="120649"/>
                  </a:cubicBezTo>
                  <a:cubicBezTo>
                    <a:pt x="129604" y="122279"/>
                    <a:pt x="131380" y="122830"/>
                    <a:pt x="132923" y="123468"/>
                  </a:cubicBezTo>
                  <a:cubicBezTo>
                    <a:pt x="154586" y="131942"/>
                    <a:pt x="176128" y="140692"/>
                    <a:pt x="197748" y="149286"/>
                  </a:cubicBezTo>
                  <a:cubicBezTo>
                    <a:pt x="189085" y="160114"/>
                    <a:pt x="185516" y="174941"/>
                    <a:pt x="188955" y="188449"/>
                  </a:cubicBezTo>
                  <a:cubicBezTo>
                    <a:pt x="190317" y="194647"/>
                    <a:pt x="193395" y="200285"/>
                    <a:pt x="197084" y="205379"/>
                  </a:cubicBezTo>
                  <a:cubicBezTo>
                    <a:pt x="192361" y="205767"/>
                    <a:pt x="187559" y="205155"/>
                    <a:pt x="183154" y="203371"/>
                  </a:cubicBezTo>
                  <a:cubicBezTo>
                    <a:pt x="161956" y="194871"/>
                    <a:pt x="140733" y="186423"/>
                    <a:pt x="119509" y="177984"/>
                  </a:cubicBezTo>
                  <a:cubicBezTo>
                    <a:pt x="119484" y="190026"/>
                    <a:pt x="119561" y="202061"/>
                    <a:pt x="119492" y="214103"/>
                  </a:cubicBezTo>
                  <a:cubicBezTo>
                    <a:pt x="119854" y="219094"/>
                    <a:pt x="115294" y="223482"/>
                    <a:pt x="110346" y="223103"/>
                  </a:cubicBezTo>
                  <a:cubicBezTo>
                    <a:pt x="76666" y="223146"/>
                    <a:pt x="42977" y="223129"/>
                    <a:pt x="9306" y="223103"/>
                  </a:cubicBezTo>
                  <a:cubicBezTo>
                    <a:pt x="4315" y="223543"/>
                    <a:pt x="-332" y="219155"/>
                    <a:pt x="39" y="214103"/>
                  </a:cubicBezTo>
                  <a:cubicBezTo>
                    <a:pt x="13" y="159157"/>
                    <a:pt x="-38" y="104202"/>
                    <a:pt x="48" y="49264"/>
                  </a:cubicBezTo>
                  <a:cubicBezTo>
                    <a:pt x="99" y="29764"/>
                    <a:pt x="12815" y="11179"/>
                    <a:pt x="30848" y="3869"/>
                  </a:cubicBezTo>
                  <a:close/>
                </a:path>
              </a:pathLst>
            </a:custGeom>
            <a:solidFill>
              <a:srgbClr val="0E2F4D"/>
            </a:solidFill>
            <a:ln w="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BAED7FC-D95D-1629-E47E-CEA6F8E9B4FF}"/>
                </a:ext>
              </a:extLst>
            </p:cNvPr>
            <p:cNvSpPr/>
            <p:nvPr/>
          </p:nvSpPr>
          <p:spPr>
            <a:xfrm>
              <a:off x="8838398" y="2784958"/>
              <a:ext cx="221781" cy="223147"/>
            </a:xfrm>
            <a:custGeom>
              <a:avLst/>
              <a:gdLst>
                <a:gd name="connsiteX0" fmla="*/ 156301 w 221781"/>
                <a:gd name="connsiteY0" fmla="*/ 1660 h 223147"/>
                <a:gd name="connsiteX1" fmla="*/ 189343 w 221781"/>
                <a:gd name="connsiteY1" fmla="*/ 3220 h 223147"/>
                <a:gd name="connsiteX2" fmla="*/ 220299 w 221781"/>
                <a:gd name="connsiteY2" fmla="*/ 38176 h 223147"/>
                <a:gd name="connsiteX3" fmla="*/ 221765 w 221781"/>
                <a:gd name="connsiteY3" fmla="*/ 59175 h 223147"/>
                <a:gd name="connsiteX4" fmla="*/ 221782 w 221781"/>
                <a:gd name="connsiteY4" fmla="*/ 210136 h 223147"/>
                <a:gd name="connsiteX5" fmla="*/ 219989 w 221781"/>
                <a:gd name="connsiteY5" fmla="*/ 219721 h 223147"/>
                <a:gd name="connsiteX6" fmla="*/ 211481 w 221781"/>
                <a:gd name="connsiteY6" fmla="*/ 223126 h 223147"/>
                <a:gd name="connsiteX7" fmla="*/ 111449 w 221781"/>
                <a:gd name="connsiteY7" fmla="*/ 223101 h 223147"/>
                <a:gd name="connsiteX8" fmla="*/ 102286 w 221781"/>
                <a:gd name="connsiteY8" fmla="*/ 214153 h 223147"/>
                <a:gd name="connsiteX9" fmla="*/ 102277 w 221781"/>
                <a:gd name="connsiteY9" fmla="*/ 178033 h 223147"/>
                <a:gd name="connsiteX10" fmla="*/ 38650 w 221781"/>
                <a:gd name="connsiteY10" fmla="*/ 203351 h 223147"/>
                <a:gd name="connsiteX11" fmla="*/ 17901 w 221781"/>
                <a:gd name="connsiteY11" fmla="*/ 203627 h 223147"/>
                <a:gd name="connsiteX12" fmla="*/ 39 w 221781"/>
                <a:gd name="connsiteY12" fmla="*/ 179033 h 223147"/>
                <a:gd name="connsiteX13" fmla="*/ 17444 w 221781"/>
                <a:gd name="connsiteY13" fmla="*/ 151931 h 223147"/>
                <a:gd name="connsiteX14" fmla="*/ 90269 w 221781"/>
                <a:gd name="connsiteY14" fmla="*/ 122949 h 223147"/>
                <a:gd name="connsiteX15" fmla="*/ 92950 w 221781"/>
                <a:gd name="connsiteY15" fmla="*/ 120630 h 223147"/>
                <a:gd name="connsiteX16" fmla="*/ 100639 w 221781"/>
                <a:gd name="connsiteY16" fmla="*/ 108234 h 223147"/>
                <a:gd name="connsiteX17" fmla="*/ 102260 w 221781"/>
                <a:gd name="connsiteY17" fmla="*/ 104260 h 223147"/>
                <a:gd name="connsiteX18" fmla="*/ 102329 w 221781"/>
                <a:gd name="connsiteY18" fmla="*/ 67235 h 223147"/>
                <a:gd name="connsiteX19" fmla="*/ 122113 w 221781"/>
                <a:gd name="connsiteY19" fmla="*/ 20857 h 223147"/>
                <a:gd name="connsiteX20" fmla="*/ 156301 w 221781"/>
                <a:gd name="connsiteY20" fmla="*/ 1660 h 22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1781" h="223147">
                  <a:moveTo>
                    <a:pt x="156301" y="1660"/>
                  </a:moveTo>
                  <a:cubicBezTo>
                    <a:pt x="167172" y="-720"/>
                    <a:pt x="178852" y="-823"/>
                    <a:pt x="189343" y="3220"/>
                  </a:cubicBezTo>
                  <a:cubicBezTo>
                    <a:pt x="204576" y="8840"/>
                    <a:pt x="216558" y="22374"/>
                    <a:pt x="220299" y="38176"/>
                  </a:cubicBezTo>
                  <a:cubicBezTo>
                    <a:pt x="222075" y="45020"/>
                    <a:pt x="221756" y="52158"/>
                    <a:pt x="221765" y="59175"/>
                  </a:cubicBezTo>
                  <a:cubicBezTo>
                    <a:pt x="221782" y="109492"/>
                    <a:pt x="221747" y="159818"/>
                    <a:pt x="221782" y="210136"/>
                  </a:cubicBezTo>
                  <a:cubicBezTo>
                    <a:pt x="221713" y="213351"/>
                    <a:pt x="222178" y="217032"/>
                    <a:pt x="219989" y="219721"/>
                  </a:cubicBezTo>
                  <a:cubicBezTo>
                    <a:pt x="218067" y="222411"/>
                    <a:pt x="214636" y="223299"/>
                    <a:pt x="211481" y="223126"/>
                  </a:cubicBezTo>
                  <a:cubicBezTo>
                    <a:pt x="178137" y="223083"/>
                    <a:pt x="144793" y="223152"/>
                    <a:pt x="111449" y="223101"/>
                  </a:cubicBezTo>
                  <a:cubicBezTo>
                    <a:pt x="106510" y="223489"/>
                    <a:pt x="101941" y="219135"/>
                    <a:pt x="102286" y="214153"/>
                  </a:cubicBezTo>
                  <a:cubicBezTo>
                    <a:pt x="102225" y="202119"/>
                    <a:pt x="102277" y="190076"/>
                    <a:pt x="102277" y="178033"/>
                  </a:cubicBezTo>
                  <a:cubicBezTo>
                    <a:pt x="81045" y="186429"/>
                    <a:pt x="59865" y="194938"/>
                    <a:pt x="38650" y="203351"/>
                  </a:cubicBezTo>
                  <a:cubicBezTo>
                    <a:pt x="32081" y="206041"/>
                    <a:pt x="24530" y="206256"/>
                    <a:pt x="17901" y="203627"/>
                  </a:cubicBezTo>
                  <a:cubicBezTo>
                    <a:pt x="7737" y="199955"/>
                    <a:pt x="410" y="189826"/>
                    <a:pt x="39" y="179033"/>
                  </a:cubicBezTo>
                  <a:cubicBezTo>
                    <a:pt x="-599" y="167542"/>
                    <a:pt x="6625" y="156034"/>
                    <a:pt x="17444" y="151931"/>
                  </a:cubicBezTo>
                  <a:cubicBezTo>
                    <a:pt x="41727" y="142302"/>
                    <a:pt x="65959" y="132526"/>
                    <a:pt x="90269" y="122949"/>
                  </a:cubicBezTo>
                  <a:cubicBezTo>
                    <a:pt x="91459" y="122578"/>
                    <a:pt x="92346" y="121699"/>
                    <a:pt x="92950" y="120630"/>
                  </a:cubicBezTo>
                  <a:cubicBezTo>
                    <a:pt x="95527" y="116509"/>
                    <a:pt x="98001" y="112320"/>
                    <a:pt x="100639" y="108234"/>
                  </a:cubicBezTo>
                  <a:cubicBezTo>
                    <a:pt x="101346" y="106992"/>
                    <a:pt x="102320" y="105768"/>
                    <a:pt x="102260" y="104260"/>
                  </a:cubicBezTo>
                  <a:cubicBezTo>
                    <a:pt x="102363" y="91915"/>
                    <a:pt x="102191" y="79571"/>
                    <a:pt x="102329" y="67235"/>
                  </a:cubicBezTo>
                  <a:cubicBezTo>
                    <a:pt x="102717" y="50003"/>
                    <a:pt x="109915" y="33055"/>
                    <a:pt x="122113" y="20857"/>
                  </a:cubicBezTo>
                  <a:cubicBezTo>
                    <a:pt x="131302" y="11289"/>
                    <a:pt x="143345" y="4521"/>
                    <a:pt x="156301" y="1660"/>
                  </a:cubicBezTo>
                  <a:close/>
                </a:path>
              </a:pathLst>
            </a:custGeom>
            <a:solidFill>
              <a:srgbClr val="0E2F4D"/>
            </a:solidFill>
            <a:ln w="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9" name="Graphic 6">
            <a:extLst>
              <a:ext uri="{FF2B5EF4-FFF2-40B4-BE49-F238E27FC236}">
                <a16:creationId xmlns:a16="http://schemas.microsoft.com/office/drawing/2014/main" id="{84552303-54D0-4B6E-1DDC-888F31FE7862}"/>
              </a:ext>
            </a:extLst>
          </p:cNvPr>
          <p:cNvGrpSpPr/>
          <p:nvPr/>
        </p:nvGrpSpPr>
        <p:grpSpPr>
          <a:xfrm>
            <a:off x="9464225" y="5339545"/>
            <a:ext cx="338320" cy="339074"/>
            <a:chOff x="7387286" y="1150657"/>
            <a:chExt cx="288005" cy="288649"/>
          </a:xfrm>
          <a:solidFill>
            <a:schemeClr val="bg1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D823C29-5381-15D7-3133-9F841ACD5A04}"/>
                </a:ext>
              </a:extLst>
            </p:cNvPr>
            <p:cNvSpPr/>
            <p:nvPr/>
          </p:nvSpPr>
          <p:spPr>
            <a:xfrm>
              <a:off x="7387286" y="1150657"/>
              <a:ext cx="249415" cy="249991"/>
            </a:xfrm>
            <a:custGeom>
              <a:avLst/>
              <a:gdLst>
                <a:gd name="connsiteX0" fmla="*/ 150124 w 249415"/>
                <a:gd name="connsiteY0" fmla="*/ 182339 h 249991"/>
                <a:gd name="connsiteX1" fmla="*/ 136593 w 249415"/>
                <a:gd name="connsiteY1" fmla="*/ 182339 h 249991"/>
                <a:gd name="connsiteX2" fmla="*/ 109532 w 249415"/>
                <a:gd name="connsiteY2" fmla="*/ 155278 h 249991"/>
                <a:gd name="connsiteX3" fmla="*/ 106955 w 249415"/>
                <a:gd name="connsiteY3" fmla="*/ 153990 h 249991"/>
                <a:gd name="connsiteX4" fmla="*/ 85693 w 249415"/>
                <a:gd name="connsiteY4" fmla="*/ 155278 h 249991"/>
                <a:gd name="connsiteX5" fmla="*/ 63786 w 249415"/>
                <a:gd name="connsiteY5" fmla="*/ 171386 h 249991"/>
                <a:gd name="connsiteX6" fmla="*/ 57988 w 249415"/>
                <a:gd name="connsiteY6" fmla="*/ 197803 h 249991"/>
                <a:gd name="connsiteX7" fmla="*/ 72162 w 249415"/>
                <a:gd name="connsiteY7" fmla="*/ 222931 h 249991"/>
                <a:gd name="connsiteX8" fmla="*/ 96002 w 249415"/>
                <a:gd name="connsiteY8" fmla="*/ 230662 h 249991"/>
                <a:gd name="connsiteX9" fmla="*/ 139171 w 249415"/>
                <a:gd name="connsiteY9" fmla="*/ 230662 h 249991"/>
                <a:gd name="connsiteX10" fmla="*/ 143036 w 249415"/>
                <a:gd name="connsiteY10" fmla="*/ 234528 h 249991"/>
                <a:gd name="connsiteX11" fmla="*/ 143036 w 249415"/>
                <a:gd name="connsiteY11" fmla="*/ 246126 h 249991"/>
                <a:gd name="connsiteX12" fmla="*/ 139171 w 249415"/>
                <a:gd name="connsiteY12" fmla="*/ 249992 h 249991"/>
                <a:gd name="connsiteX13" fmla="*/ 97291 w 249415"/>
                <a:gd name="connsiteY13" fmla="*/ 249992 h 249991"/>
                <a:gd name="connsiteX14" fmla="*/ 84404 w 249415"/>
                <a:gd name="connsiteY14" fmla="*/ 248703 h 249991"/>
                <a:gd name="connsiteX15" fmla="*/ 47034 w 249415"/>
                <a:gd name="connsiteY15" fmla="*/ 222931 h 249991"/>
                <a:gd name="connsiteX16" fmla="*/ 38658 w 249415"/>
                <a:gd name="connsiteY16" fmla="*/ 184916 h 249991"/>
                <a:gd name="connsiteX17" fmla="*/ 56699 w 249415"/>
                <a:gd name="connsiteY17" fmla="*/ 150124 h 249991"/>
                <a:gd name="connsiteX18" fmla="*/ 94069 w 249415"/>
                <a:gd name="connsiteY18" fmla="*/ 134660 h 249991"/>
                <a:gd name="connsiteX19" fmla="*/ 108244 w 249415"/>
                <a:gd name="connsiteY19" fmla="*/ 134660 h 249991"/>
                <a:gd name="connsiteX20" fmla="*/ 110177 w 249415"/>
                <a:gd name="connsiteY20" fmla="*/ 133372 h 249991"/>
                <a:gd name="connsiteX21" fmla="*/ 135949 w 249415"/>
                <a:gd name="connsiteY21" fmla="*/ 107599 h 249991"/>
                <a:gd name="connsiteX22" fmla="*/ 141103 w 249415"/>
                <a:gd name="connsiteY22" fmla="*/ 103734 h 249991"/>
                <a:gd name="connsiteX23" fmla="*/ 151412 w 249415"/>
                <a:gd name="connsiteY23" fmla="*/ 106311 h 249991"/>
                <a:gd name="connsiteX24" fmla="*/ 179118 w 249415"/>
                <a:gd name="connsiteY24" fmla="*/ 134016 h 249991"/>
                <a:gd name="connsiteX25" fmla="*/ 182339 w 249415"/>
                <a:gd name="connsiteY25" fmla="*/ 134660 h 249991"/>
                <a:gd name="connsiteX26" fmla="*/ 201024 w 249415"/>
                <a:gd name="connsiteY26" fmla="*/ 134016 h 249991"/>
                <a:gd name="connsiteX27" fmla="*/ 224863 w 249415"/>
                <a:gd name="connsiteY27" fmla="*/ 117908 h 249991"/>
                <a:gd name="connsiteX28" fmla="*/ 230662 w 249415"/>
                <a:gd name="connsiteY28" fmla="*/ 90847 h 249991"/>
                <a:gd name="connsiteX29" fmla="*/ 218420 w 249415"/>
                <a:gd name="connsiteY29" fmla="*/ 68297 h 249991"/>
                <a:gd name="connsiteX30" fmla="*/ 192648 w 249415"/>
                <a:gd name="connsiteY30" fmla="*/ 57988 h 249991"/>
                <a:gd name="connsiteX31" fmla="*/ 127573 w 249415"/>
                <a:gd name="connsiteY31" fmla="*/ 57988 h 249991"/>
                <a:gd name="connsiteX32" fmla="*/ 123707 w 249415"/>
                <a:gd name="connsiteY32" fmla="*/ 61854 h 249991"/>
                <a:gd name="connsiteX33" fmla="*/ 123707 w 249415"/>
                <a:gd name="connsiteY33" fmla="*/ 83760 h 249991"/>
                <a:gd name="connsiteX34" fmla="*/ 123063 w 249415"/>
                <a:gd name="connsiteY34" fmla="*/ 90847 h 249991"/>
                <a:gd name="connsiteX35" fmla="*/ 114043 w 249415"/>
                <a:gd name="connsiteY35" fmla="*/ 96646 h 249991"/>
                <a:gd name="connsiteX36" fmla="*/ 9665 w 249415"/>
                <a:gd name="connsiteY36" fmla="*/ 96646 h 249991"/>
                <a:gd name="connsiteX37" fmla="*/ 0 w 249415"/>
                <a:gd name="connsiteY37" fmla="*/ 88270 h 249991"/>
                <a:gd name="connsiteX38" fmla="*/ 0 w 249415"/>
                <a:gd name="connsiteY38" fmla="*/ 87626 h 249991"/>
                <a:gd name="connsiteX39" fmla="*/ 0 w 249415"/>
                <a:gd name="connsiteY39" fmla="*/ 9020 h 249991"/>
                <a:gd name="connsiteX40" fmla="*/ 0 w 249415"/>
                <a:gd name="connsiteY40" fmla="*/ 8376 h 249991"/>
                <a:gd name="connsiteX41" fmla="*/ 7732 w 249415"/>
                <a:gd name="connsiteY41" fmla="*/ 0 h 249991"/>
                <a:gd name="connsiteX42" fmla="*/ 8376 w 249415"/>
                <a:gd name="connsiteY42" fmla="*/ 0 h 249991"/>
                <a:gd name="connsiteX43" fmla="*/ 114043 w 249415"/>
                <a:gd name="connsiteY43" fmla="*/ 0 h 249991"/>
                <a:gd name="connsiteX44" fmla="*/ 114687 w 249415"/>
                <a:gd name="connsiteY44" fmla="*/ 0 h 249991"/>
                <a:gd name="connsiteX45" fmla="*/ 123063 w 249415"/>
                <a:gd name="connsiteY45" fmla="*/ 9665 h 249991"/>
                <a:gd name="connsiteX46" fmla="*/ 123063 w 249415"/>
                <a:gd name="connsiteY46" fmla="*/ 34793 h 249991"/>
                <a:gd name="connsiteX47" fmla="*/ 126929 w 249415"/>
                <a:gd name="connsiteY47" fmla="*/ 38658 h 249991"/>
                <a:gd name="connsiteX48" fmla="*/ 192004 w 249415"/>
                <a:gd name="connsiteY48" fmla="*/ 38658 h 249991"/>
                <a:gd name="connsiteX49" fmla="*/ 225508 w 249415"/>
                <a:gd name="connsiteY49" fmla="*/ 49612 h 249991"/>
                <a:gd name="connsiteX50" fmla="*/ 248059 w 249415"/>
                <a:gd name="connsiteY50" fmla="*/ 84404 h 249991"/>
                <a:gd name="connsiteX51" fmla="*/ 240971 w 249415"/>
                <a:gd name="connsiteY51" fmla="*/ 125640 h 249991"/>
                <a:gd name="connsiteX52" fmla="*/ 197803 w 249415"/>
                <a:gd name="connsiteY52" fmla="*/ 153345 h 249991"/>
                <a:gd name="connsiteX53" fmla="*/ 180406 w 249415"/>
                <a:gd name="connsiteY53" fmla="*/ 153990 h 249991"/>
                <a:gd name="connsiteX54" fmla="*/ 177829 w 249415"/>
                <a:gd name="connsiteY54" fmla="*/ 155278 h 249991"/>
                <a:gd name="connsiteX55" fmla="*/ 150124 w 249415"/>
                <a:gd name="connsiteY55" fmla="*/ 182339 h 24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49415" h="249991">
                  <a:moveTo>
                    <a:pt x="150124" y="182339"/>
                  </a:moveTo>
                  <a:cubicBezTo>
                    <a:pt x="146902" y="186205"/>
                    <a:pt x="140459" y="186205"/>
                    <a:pt x="136593" y="182339"/>
                  </a:cubicBezTo>
                  <a:cubicBezTo>
                    <a:pt x="127573" y="173319"/>
                    <a:pt x="118553" y="164299"/>
                    <a:pt x="109532" y="155278"/>
                  </a:cubicBezTo>
                  <a:cubicBezTo>
                    <a:pt x="108888" y="154634"/>
                    <a:pt x="107599" y="153990"/>
                    <a:pt x="106955" y="153990"/>
                  </a:cubicBezTo>
                  <a:cubicBezTo>
                    <a:pt x="99868" y="153990"/>
                    <a:pt x="92136" y="153345"/>
                    <a:pt x="85693" y="155278"/>
                  </a:cubicBezTo>
                  <a:cubicBezTo>
                    <a:pt x="76673" y="157855"/>
                    <a:pt x="68941" y="163654"/>
                    <a:pt x="63786" y="171386"/>
                  </a:cubicBezTo>
                  <a:cubicBezTo>
                    <a:pt x="58632" y="179118"/>
                    <a:pt x="56699" y="188782"/>
                    <a:pt x="57988" y="197803"/>
                  </a:cubicBezTo>
                  <a:cubicBezTo>
                    <a:pt x="59276" y="207467"/>
                    <a:pt x="64431" y="216488"/>
                    <a:pt x="72162" y="222931"/>
                  </a:cubicBezTo>
                  <a:cubicBezTo>
                    <a:pt x="78606" y="228085"/>
                    <a:pt x="87626" y="231307"/>
                    <a:pt x="96002" y="230662"/>
                  </a:cubicBezTo>
                  <a:cubicBezTo>
                    <a:pt x="110177" y="230662"/>
                    <a:pt x="124996" y="230662"/>
                    <a:pt x="139171" y="230662"/>
                  </a:cubicBezTo>
                  <a:cubicBezTo>
                    <a:pt x="141103" y="230662"/>
                    <a:pt x="143036" y="232595"/>
                    <a:pt x="143036" y="234528"/>
                  </a:cubicBezTo>
                  <a:lnTo>
                    <a:pt x="143036" y="246126"/>
                  </a:lnTo>
                  <a:cubicBezTo>
                    <a:pt x="143036" y="248059"/>
                    <a:pt x="141103" y="249992"/>
                    <a:pt x="139171" y="249992"/>
                  </a:cubicBezTo>
                  <a:cubicBezTo>
                    <a:pt x="124996" y="249992"/>
                    <a:pt x="111465" y="249992"/>
                    <a:pt x="97291" y="249992"/>
                  </a:cubicBezTo>
                  <a:cubicBezTo>
                    <a:pt x="92780" y="249992"/>
                    <a:pt x="88270" y="249992"/>
                    <a:pt x="84404" y="248703"/>
                  </a:cubicBezTo>
                  <a:cubicBezTo>
                    <a:pt x="68941" y="245481"/>
                    <a:pt x="55410" y="236461"/>
                    <a:pt x="47034" y="222931"/>
                  </a:cubicBezTo>
                  <a:cubicBezTo>
                    <a:pt x="39947" y="211977"/>
                    <a:pt x="36726" y="197803"/>
                    <a:pt x="38658" y="184916"/>
                  </a:cubicBezTo>
                  <a:cubicBezTo>
                    <a:pt x="39947" y="171386"/>
                    <a:pt x="46390" y="159144"/>
                    <a:pt x="56699" y="150124"/>
                  </a:cubicBezTo>
                  <a:cubicBezTo>
                    <a:pt x="67008" y="140459"/>
                    <a:pt x="79894" y="135305"/>
                    <a:pt x="94069" y="134660"/>
                  </a:cubicBezTo>
                  <a:cubicBezTo>
                    <a:pt x="98579" y="134660"/>
                    <a:pt x="103734" y="134660"/>
                    <a:pt x="108244" y="134660"/>
                  </a:cubicBezTo>
                  <a:cubicBezTo>
                    <a:pt x="108888" y="134660"/>
                    <a:pt x="109532" y="134016"/>
                    <a:pt x="110177" y="133372"/>
                  </a:cubicBezTo>
                  <a:cubicBezTo>
                    <a:pt x="118553" y="124996"/>
                    <a:pt x="127573" y="115975"/>
                    <a:pt x="135949" y="107599"/>
                  </a:cubicBezTo>
                  <a:cubicBezTo>
                    <a:pt x="137238" y="106311"/>
                    <a:pt x="139171" y="104378"/>
                    <a:pt x="141103" y="103734"/>
                  </a:cubicBezTo>
                  <a:cubicBezTo>
                    <a:pt x="144325" y="102445"/>
                    <a:pt x="148835" y="103734"/>
                    <a:pt x="151412" y="106311"/>
                  </a:cubicBezTo>
                  <a:cubicBezTo>
                    <a:pt x="160433" y="115331"/>
                    <a:pt x="170097" y="124996"/>
                    <a:pt x="179118" y="134016"/>
                  </a:cubicBezTo>
                  <a:cubicBezTo>
                    <a:pt x="179762" y="135305"/>
                    <a:pt x="181051" y="134660"/>
                    <a:pt x="182339" y="134660"/>
                  </a:cubicBezTo>
                  <a:cubicBezTo>
                    <a:pt x="188782" y="134660"/>
                    <a:pt x="194581" y="135305"/>
                    <a:pt x="201024" y="134016"/>
                  </a:cubicBezTo>
                  <a:cubicBezTo>
                    <a:pt x="210689" y="132083"/>
                    <a:pt x="219709" y="126284"/>
                    <a:pt x="224863" y="117908"/>
                  </a:cubicBezTo>
                  <a:cubicBezTo>
                    <a:pt x="230018" y="110177"/>
                    <a:pt x="231951" y="100512"/>
                    <a:pt x="230662" y="90847"/>
                  </a:cubicBezTo>
                  <a:cubicBezTo>
                    <a:pt x="229374" y="82471"/>
                    <a:pt x="224863" y="74095"/>
                    <a:pt x="218420" y="68297"/>
                  </a:cubicBezTo>
                  <a:cubicBezTo>
                    <a:pt x="211333" y="61854"/>
                    <a:pt x="202313" y="57988"/>
                    <a:pt x="192648" y="57988"/>
                  </a:cubicBezTo>
                  <a:cubicBezTo>
                    <a:pt x="170742" y="57988"/>
                    <a:pt x="149479" y="57988"/>
                    <a:pt x="127573" y="57988"/>
                  </a:cubicBezTo>
                  <a:cubicBezTo>
                    <a:pt x="125640" y="57988"/>
                    <a:pt x="123707" y="59921"/>
                    <a:pt x="123707" y="61854"/>
                  </a:cubicBezTo>
                  <a:cubicBezTo>
                    <a:pt x="123707" y="68941"/>
                    <a:pt x="123707" y="76673"/>
                    <a:pt x="123707" y="83760"/>
                  </a:cubicBezTo>
                  <a:cubicBezTo>
                    <a:pt x="123707" y="86337"/>
                    <a:pt x="123707" y="88915"/>
                    <a:pt x="123063" y="90847"/>
                  </a:cubicBezTo>
                  <a:cubicBezTo>
                    <a:pt x="121774" y="94069"/>
                    <a:pt x="117908" y="96646"/>
                    <a:pt x="114043" y="96646"/>
                  </a:cubicBezTo>
                  <a:cubicBezTo>
                    <a:pt x="79250" y="96646"/>
                    <a:pt x="44457" y="96646"/>
                    <a:pt x="9665" y="96646"/>
                  </a:cubicBezTo>
                  <a:cubicBezTo>
                    <a:pt x="5154" y="96646"/>
                    <a:pt x="644" y="92780"/>
                    <a:pt x="0" y="88270"/>
                  </a:cubicBezTo>
                  <a:cubicBezTo>
                    <a:pt x="0" y="88270"/>
                    <a:pt x="0" y="87626"/>
                    <a:pt x="0" y="87626"/>
                  </a:cubicBezTo>
                  <a:lnTo>
                    <a:pt x="0" y="9020"/>
                  </a:lnTo>
                  <a:cubicBezTo>
                    <a:pt x="0" y="9020"/>
                    <a:pt x="0" y="8376"/>
                    <a:pt x="0" y="8376"/>
                  </a:cubicBezTo>
                  <a:cubicBezTo>
                    <a:pt x="644" y="4510"/>
                    <a:pt x="3866" y="1289"/>
                    <a:pt x="7732" y="0"/>
                  </a:cubicBezTo>
                  <a:cubicBezTo>
                    <a:pt x="7732" y="0"/>
                    <a:pt x="8376" y="0"/>
                    <a:pt x="8376" y="0"/>
                  </a:cubicBezTo>
                  <a:lnTo>
                    <a:pt x="114043" y="0"/>
                  </a:lnTo>
                  <a:cubicBezTo>
                    <a:pt x="114043" y="0"/>
                    <a:pt x="114687" y="0"/>
                    <a:pt x="114687" y="0"/>
                  </a:cubicBezTo>
                  <a:cubicBezTo>
                    <a:pt x="119197" y="644"/>
                    <a:pt x="123063" y="5154"/>
                    <a:pt x="123063" y="9665"/>
                  </a:cubicBezTo>
                  <a:cubicBezTo>
                    <a:pt x="123063" y="18041"/>
                    <a:pt x="123063" y="26417"/>
                    <a:pt x="123063" y="34793"/>
                  </a:cubicBezTo>
                  <a:cubicBezTo>
                    <a:pt x="123063" y="36726"/>
                    <a:pt x="124996" y="38658"/>
                    <a:pt x="126929" y="38658"/>
                  </a:cubicBezTo>
                  <a:cubicBezTo>
                    <a:pt x="148835" y="38658"/>
                    <a:pt x="170097" y="38658"/>
                    <a:pt x="192004" y="38658"/>
                  </a:cubicBezTo>
                  <a:cubicBezTo>
                    <a:pt x="203601" y="38658"/>
                    <a:pt x="215843" y="42524"/>
                    <a:pt x="225508" y="49612"/>
                  </a:cubicBezTo>
                  <a:cubicBezTo>
                    <a:pt x="237105" y="57988"/>
                    <a:pt x="245481" y="70874"/>
                    <a:pt x="248059" y="84404"/>
                  </a:cubicBezTo>
                  <a:cubicBezTo>
                    <a:pt x="251280" y="98579"/>
                    <a:pt x="248703" y="113398"/>
                    <a:pt x="240971" y="125640"/>
                  </a:cubicBezTo>
                  <a:cubicBezTo>
                    <a:pt x="231951" y="141103"/>
                    <a:pt x="215199" y="151412"/>
                    <a:pt x="197803" y="153345"/>
                  </a:cubicBezTo>
                  <a:cubicBezTo>
                    <a:pt x="192004" y="153990"/>
                    <a:pt x="186205" y="153345"/>
                    <a:pt x="180406" y="153990"/>
                  </a:cubicBezTo>
                  <a:cubicBezTo>
                    <a:pt x="179118" y="153990"/>
                    <a:pt x="178473" y="154634"/>
                    <a:pt x="177829" y="155278"/>
                  </a:cubicBezTo>
                  <a:cubicBezTo>
                    <a:pt x="168809" y="164299"/>
                    <a:pt x="159144" y="173319"/>
                    <a:pt x="150124" y="182339"/>
                  </a:cubicBezTo>
                  <a:close/>
                </a:path>
              </a:pathLst>
            </a:custGeom>
            <a:solidFill>
              <a:srgbClr val="0E2F4D"/>
            </a:solidFill>
            <a:ln w="6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A2B7960-7D2A-6065-9AC3-7108878C07CB}"/>
                </a:ext>
              </a:extLst>
            </p:cNvPr>
            <p:cNvSpPr/>
            <p:nvPr/>
          </p:nvSpPr>
          <p:spPr>
            <a:xfrm>
              <a:off x="7551584" y="1343305"/>
              <a:ext cx="123707" cy="96001"/>
            </a:xfrm>
            <a:custGeom>
              <a:avLst/>
              <a:gdLst>
                <a:gd name="connsiteX0" fmla="*/ 123707 w 123707"/>
                <a:gd name="connsiteY0" fmla="*/ 8376 h 96001"/>
                <a:gd name="connsiteX1" fmla="*/ 123707 w 123707"/>
                <a:gd name="connsiteY1" fmla="*/ 86982 h 96001"/>
                <a:gd name="connsiteX2" fmla="*/ 115331 w 123707"/>
                <a:gd name="connsiteY2" fmla="*/ 96002 h 96001"/>
                <a:gd name="connsiteX3" fmla="*/ 8376 w 123707"/>
                <a:gd name="connsiteY3" fmla="*/ 96002 h 96001"/>
                <a:gd name="connsiteX4" fmla="*/ 0 w 123707"/>
                <a:gd name="connsiteY4" fmla="*/ 86337 h 96001"/>
                <a:gd name="connsiteX5" fmla="*/ 0 w 123707"/>
                <a:gd name="connsiteY5" fmla="*/ 74095 h 96001"/>
                <a:gd name="connsiteX6" fmla="*/ 0 w 123707"/>
                <a:gd name="connsiteY6" fmla="*/ 65075 h 96001"/>
                <a:gd name="connsiteX7" fmla="*/ 0 w 123707"/>
                <a:gd name="connsiteY7" fmla="*/ 27061 h 96001"/>
                <a:gd name="connsiteX8" fmla="*/ 0 w 123707"/>
                <a:gd name="connsiteY8" fmla="*/ 12886 h 96001"/>
                <a:gd name="connsiteX9" fmla="*/ 644 w 123707"/>
                <a:gd name="connsiteY9" fmla="*/ 5799 h 96001"/>
                <a:gd name="connsiteX10" fmla="*/ 9665 w 123707"/>
                <a:gd name="connsiteY10" fmla="*/ 0 h 96001"/>
                <a:gd name="connsiteX11" fmla="*/ 114043 w 123707"/>
                <a:gd name="connsiteY11" fmla="*/ 0 h 96001"/>
                <a:gd name="connsiteX12" fmla="*/ 123707 w 123707"/>
                <a:gd name="connsiteY12" fmla="*/ 8376 h 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707" h="96001">
                  <a:moveTo>
                    <a:pt x="123707" y="8376"/>
                  </a:moveTo>
                  <a:lnTo>
                    <a:pt x="123707" y="86982"/>
                  </a:lnTo>
                  <a:cubicBezTo>
                    <a:pt x="123063" y="91492"/>
                    <a:pt x="119841" y="95358"/>
                    <a:pt x="115331" y="96002"/>
                  </a:cubicBezTo>
                  <a:lnTo>
                    <a:pt x="8376" y="96002"/>
                  </a:lnTo>
                  <a:cubicBezTo>
                    <a:pt x="3866" y="95358"/>
                    <a:pt x="0" y="91492"/>
                    <a:pt x="0" y="86337"/>
                  </a:cubicBezTo>
                  <a:cubicBezTo>
                    <a:pt x="0" y="82471"/>
                    <a:pt x="0" y="77961"/>
                    <a:pt x="0" y="74095"/>
                  </a:cubicBezTo>
                  <a:cubicBezTo>
                    <a:pt x="0" y="70874"/>
                    <a:pt x="0" y="67652"/>
                    <a:pt x="0" y="65075"/>
                  </a:cubicBezTo>
                  <a:lnTo>
                    <a:pt x="0" y="27061"/>
                  </a:lnTo>
                  <a:cubicBezTo>
                    <a:pt x="0" y="22551"/>
                    <a:pt x="0" y="17396"/>
                    <a:pt x="0" y="12886"/>
                  </a:cubicBezTo>
                  <a:cubicBezTo>
                    <a:pt x="0" y="10309"/>
                    <a:pt x="0" y="7732"/>
                    <a:pt x="644" y="5799"/>
                  </a:cubicBezTo>
                  <a:cubicBezTo>
                    <a:pt x="1933" y="2577"/>
                    <a:pt x="5799" y="0"/>
                    <a:pt x="9665" y="0"/>
                  </a:cubicBezTo>
                  <a:cubicBezTo>
                    <a:pt x="44457" y="0"/>
                    <a:pt x="79250" y="0"/>
                    <a:pt x="114043" y="0"/>
                  </a:cubicBezTo>
                  <a:cubicBezTo>
                    <a:pt x="118553" y="0"/>
                    <a:pt x="123063" y="3866"/>
                    <a:pt x="123707" y="8376"/>
                  </a:cubicBezTo>
                  <a:close/>
                </a:path>
              </a:pathLst>
            </a:custGeom>
            <a:solidFill>
              <a:srgbClr val="FB8230"/>
            </a:solidFill>
            <a:ln w="6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5" name="Graphic 174">
            <a:extLst>
              <a:ext uri="{FF2B5EF4-FFF2-40B4-BE49-F238E27FC236}">
                <a16:creationId xmlns:a16="http://schemas.microsoft.com/office/drawing/2014/main" id="{97D9CED8-B47E-5E45-48DF-E7CFB028AFA8}"/>
              </a:ext>
            </a:extLst>
          </p:cNvPr>
          <p:cNvGrpSpPr/>
          <p:nvPr/>
        </p:nvGrpSpPr>
        <p:grpSpPr>
          <a:xfrm>
            <a:off x="7803631" y="5356960"/>
            <a:ext cx="338610" cy="258832"/>
            <a:chOff x="10763046" y="5239789"/>
            <a:chExt cx="413385" cy="315991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35CAFA9-35FE-E0BB-3163-94BE2808E24C}"/>
                </a:ext>
              </a:extLst>
            </p:cNvPr>
            <p:cNvSpPr/>
            <p:nvPr/>
          </p:nvSpPr>
          <p:spPr>
            <a:xfrm>
              <a:off x="10832579" y="5239789"/>
              <a:ext cx="124777" cy="103822"/>
            </a:xfrm>
            <a:custGeom>
              <a:avLst/>
              <a:gdLst>
                <a:gd name="connsiteX0" fmla="*/ 101917 w 124777"/>
                <a:gd name="connsiteY0" fmla="*/ 2858 h 103822"/>
                <a:gd name="connsiteX1" fmla="*/ 124778 w 124777"/>
                <a:gd name="connsiteY1" fmla="*/ 0 h 103822"/>
                <a:gd name="connsiteX2" fmla="*/ 124778 w 124777"/>
                <a:gd name="connsiteY2" fmla="*/ 103823 h 103822"/>
                <a:gd name="connsiteX3" fmla="*/ 51435 w 124777"/>
                <a:gd name="connsiteY3" fmla="*/ 103823 h 103822"/>
                <a:gd name="connsiteX4" fmla="*/ 0 w 124777"/>
                <a:gd name="connsiteY4" fmla="*/ 52388 h 103822"/>
                <a:gd name="connsiteX5" fmla="*/ 19050 w 124777"/>
                <a:gd name="connsiteY5" fmla="*/ 38100 h 103822"/>
                <a:gd name="connsiteX6" fmla="*/ 101917 w 124777"/>
                <a:gd name="connsiteY6" fmla="*/ 2858 h 10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777" h="103822">
                  <a:moveTo>
                    <a:pt x="101917" y="2858"/>
                  </a:moveTo>
                  <a:cubicBezTo>
                    <a:pt x="109538" y="953"/>
                    <a:pt x="117157" y="953"/>
                    <a:pt x="124778" y="0"/>
                  </a:cubicBezTo>
                  <a:cubicBezTo>
                    <a:pt x="124778" y="34290"/>
                    <a:pt x="124778" y="69533"/>
                    <a:pt x="124778" y="103823"/>
                  </a:cubicBezTo>
                  <a:cubicBezTo>
                    <a:pt x="100965" y="95250"/>
                    <a:pt x="75248" y="95250"/>
                    <a:pt x="51435" y="103823"/>
                  </a:cubicBezTo>
                  <a:cubicBezTo>
                    <a:pt x="34290" y="86678"/>
                    <a:pt x="17145" y="69533"/>
                    <a:pt x="0" y="52388"/>
                  </a:cubicBezTo>
                  <a:cubicBezTo>
                    <a:pt x="5715" y="47625"/>
                    <a:pt x="12382" y="41910"/>
                    <a:pt x="19050" y="38100"/>
                  </a:cubicBezTo>
                  <a:cubicBezTo>
                    <a:pt x="43815" y="20003"/>
                    <a:pt x="72390" y="8573"/>
                    <a:pt x="101917" y="2858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3CA2A67-7E4A-F89B-723A-F862B2EFBA6B}"/>
                </a:ext>
              </a:extLst>
            </p:cNvPr>
            <p:cNvSpPr/>
            <p:nvPr/>
          </p:nvSpPr>
          <p:spPr>
            <a:xfrm>
              <a:off x="10981169" y="5239789"/>
              <a:ext cx="120967" cy="137159"/>
            </a:xfrm>
            <a:custGeom>
              <a:avLst/>
              <a:gdLst>
                <a:gd name="connsiteX0" fmla="*/ 952 w 120967"/>
                <a:gd name="connsiteY0" fmla="*/ 0 h 137159"/>
                <a:gd name="connsiteX1" fmla="*/ 73343 w 120967"/>
                <a:gd name="connsiteY1" fmla="*/ 18098 h 137159"/>
                <a:gd name="connsiteX2" fmla="*/ 108585 w 120967"/>
                <a:gd name="connsiteY2" fmla="*/ 38100 h 137159"/>
                <a:gd name="connsiteX3" fmla="*/ 120968 w 120967"/>
                <a:gd name="connsiteY3" fmla="*/ 47625 h 137159"/>
                <a:gd name="connsiteX4" fmla="*/ 22860 w 120967"/>
                <a:gd name="connsiteY4" fmla="*/ 137160 h 137159"/>
                <a:gd name="connsiteX5" fmla="*/ 0 w 120967"/>
                <a:gd name="connsiteY5" fmla="*/ 116205 h 137159"/>
                <a:gd name="connsiteX6" fmla="*/ 952 w 120967"/>
                <a:gd name="connsiteY6" fmla="*/ 0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67" h="137159">
                  <a:moveTo>
                    <a:pt x="952" y="0"/>
                  </a:moveTo>
                  <a:cubicBezTo>
                    <a:pt x="25717" y="1905"/>
                    <a:pt x="50482" y="7620"/>
                    <a:pt x="73343" y="18098"/>
                  </a:cubicBezTo>
                  <a:cubicBezTo>
                    <a:pt x="85725" y="23813"/>
                    <a:pt x="97155" y="30480"/>
                    <a:pt x="108585" y="38100"/>
                  </a:cubicBezTo>
                  <a:cubicBezTo>
                    <a:pt x="112395" y="40958"/>
                    <a:pt x="117157" y="44768"/>
                    <a:pt x="120968" y="47625"/>
                  </a:cubicBezTo>
                  <a:cubicBezTo>
                    <a:pt x="88582" y="77153"/>
                    <a:pt x="56197" y="106680"/>
                    <a:pt x="22860" y="137160"/>
                  </a:cubicBezTo>
                  <a:cubicBezTo>
                    <a:pt x="16192" y="129540"/>
                    <a:pt x="8572" y="121920"/>
                    <a:pt x="0" y="116205"/>
                  </a:cubicBezTo>
                  <a:cubicBezTo>
                    <a:pt x="952" y="78105"/>
                    <a:pt x="952" y="39053"/>
                    <a:pt x="952" y="0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736552E-0DE4-504F-56EB-9D024CEAC832}"/>
                </a:ext>
              </a:extLst>
            </p:cNvPr>
            <p:cNvSpPr/>
            <p:nvPr/>
          </p:nvSpPr>
          <p:spPr>
            <a:xfrm>
              <a:off x="10977358" y="5300750"/>
              <a:ext cx="199072" cy="199072"/>
            </a:xfrm>
            <a:custGeom>
              <a:avLst/>
              <a:gdLst>
                <a:gd name="connsiteX0" fmla="*/ 0 w 199072"/>
                <a:gd name="connsiteY0" fmla="*/ 134303 h 199072"/>
                <a:gd name="connsiteX1" fmla="*/ 147638 w 199072"/>
                <a:gd name="connsiteY1" fmla="*/ 0 h 199072"/>
                <a:gd name="connsiteX2" fmla="*/ 199073 w 199072"/>
                <a:gd name="connsiteY2" fmla="*/ 0 h 199072"/>
                <a:gd name="connsiteX3" fmla="*/ 199073 w 199072"/>
                <a:gd name="connsiteY3" fmla="*/ 51435 h 199072"/>
                <a:gd name="connsiteX4" fmla="*/ 64770 w 199072"/>
                <a:gd name="connsiteY4" fmla="*/ 199073 h 199072"/>
                <a:gd name="connsiteX5" fmla="*/ 41910 w 199072"/>
                <a:gd name="connsiteY5" fmla="*/ 153353 h 199072"/>
                <a:gd name="connsiteX6" fmla="*/ 0 w 199072"/>
                <a:gd name="connsiteY6" fmla="*/ 134303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72" h="199072">
                  <a:moveTo>
                    <a:pt x="0" y="134303"/>
                  </a:moveTo>
                  <a:cubicBezTo>
                    <a:pt x="49530" y="89535"/>
                    <a:pt x="98107" y="44768"/>
                    <a:pt x="147638" y="0"/>
                  </a:cubicBezTo>
                  <a:cubicBezTo>
                    <a:pt x="164783" y="0"/>
                    <a:pt x="181928" y="0"/>
                    <a:pt x="199073" y="0"/>
                  </a:cubicBezTo>
                  <a:lnTo>
                    <a:pt x="199073" y="51435"/>
                  </a:lnTo>
                  <a:cubicBezTo>
                    <a:pt x="154305" y="100965"/>
                    <a:pt x="109538" y="150495"/>
                    <a:pt x="64770" y="199073"/>
                  </a:cubicBezTo>
                  <a:cubicBezTo>
                    <a:pt x="62865" y="181928"/>
                    <a:pt x="55245" y="165735"/>
                    <a:pt x="41910" y="153353"/>
                  </a:cubicBezTo>
                  <a:cubicBezTo>
                    <a:pt x="30480" y="142875"/>
                    <a:pt x="15240" y="136208"/>
                    <a:pt x="0" y="134303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ED42698-CFAA-A45A-7F81-917AD9AD3CDC}"/>
                </a:ext>
              </a:extLst>
            </p:cNvPr>
            <p:cNvSpPr/>
            <p:nvPr/>
          </p:nvSpPr>
          <p:spPr>
            <a:xfrm>
              <a:off x="10763046" y="5308370"/>
              <a:ext cx="98107" cy="149542"/>
            </a:xfrm>
            <a:custGeom>
              <a:avLst/>
              <a:gdLst>
                <a:gd name="connsiteX0" fmla="*/ 11430 w 98107"/>
                <a:gd name="connsiteY0" fmla="*/ 69532 h 149542"/>
                <a:gd name="connsiteX1" fmla="*/ 52388 w 98107"/>
                <a:gd name="connsiteY1" fmla="*/ 0 h 149542"/>
                <a:gd name="connsiteX2" fmla="*/ 98108 w 98107"/>
                <a:gd name="connsiteY2" fmla="*/ 45720 h 149542"/>
                <a:gd name="connsiteX3" fmla="*/ 77153 w 98107"/>
                <a:gd name="connsiteY3" fmla="*/ 63817 h 149542"/>
                <a:gd name="connsiteX4" fmla="*/ 49530 w 98107"/>
                <a:gd name="connsiteY4" fmla="*/ 124778 h 149542"/>
                <a:gd name="connsiteX5" fmla="*/ 48577 w 98107"/>
                <a:gd name="connsiteY5" fmla="*/ 149542 h 149542"/>
                <a:gd name="connsiteX6" fmla="*/ 0 w 98107"/>
                <a:gd name="connsiteY6" fmla="*/ 149542 h 149542"/>
                <a:gd name="connsiteX7" fmla="*/ 0 w 98107"/>
                <a:gd name="connsiteY7" fmla="*/ 134303 h 149542"/>
                <a:gd name="connsiteX8" fmla="*/ 11430 w 98107"/>
                <a:gd name="connsiteY8" fmla="*/ 69532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107" h="149542">
                  <a:moveTo>
                    <a:pt x="11430" y="69532"/>
                  </a:moveTo>
                  <a:cubicBezTo>
                    <a:pt x="20003" y="43815"/>
                    <a:pt x="34290" y="20955"/>
                    <a:pt x="52388" y="0"/>
                  </a:cubicBezTo>
                  <a:cubicBezTo>
                    <a:pt x="67628" y="15240"/>
                    <a:pt x="82868" y="30480"/>
                    <a:pt x="98108" y="45720"/>
                  </a:cubicBezTo>
                  <a:cubicBezTo>
                    <a:pt x="90488" y="50482"/>
                    <a:pt x="83820" y="57150"/>
                    <a:pt x="77153" y="63817"/>
                  </a:cubicBezTo>
                  <a:cubicBezTo>
                    <a:pt x="61913" y="80963"/>
                    <a:pt x="51435" y="101917"/>
                    <a:pt x="49530" y="124778"/>
                  </a:cubicBezTo>
                  <a:cubicBezTo>
                    <a:pt x="48577" y="133350"/>
                    <a:pt x="48577" y="140970"/>
                    <a:pt x="48577" y="149542"/>
                  </a:cubicBezTo>
                  <a:cubicBezTo>
                    <a:pt x="32385" y="149542"/>
                    <a:pt x="16193" y="149542"/>
                    <a:pt x="0" y="149542"/>
                  </a:cubicBezTo>
                  <a:lnTo>
                    <a:pt x="0" y="134303"/>
                  </a:lnTo>
                  <a:cubicBezTo>
                    <a:pt x="953" y="112395"/>
                    <a:pt x="4763" y="90488"/>
                    <a:pt x="11430" y="69532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45240E6-0ECC-1681-990C-AF37C51B82D7}"/>
                </a:ext>
              </a:extLst>
            </p:cNvPr>
            <p:cNvSpPr/>
            <p:nvPr/>
          </p:nvSpPr>
          <p:spPr>
            <a:xfrm>
              <a:off x="11111661" y="5395047"/>
              <a:ext cx="64769" cy="63817"/>
            </a:xfrm>
            <a:custGeom>
              <a:avLst/>
              <a:gdLst>
                <a:gd name="connsiteX0" fmla="*/ 0 w 64769"/>
                <a:gd name="connsiteY0" fmla="*/ 63817 h 63817"/>
                <a:gd name="connsiteX1" fmla="*/ 58102 w 64769"/>
                <a:gd name="connsiteY1" fmla="*/ 0 h 63817"/>
                <a:gd name="connsiteX2" fmla="*/ 64770 w 64769"/>
                <a:gd name="connsiteY2" fmla="*/ 49530 h 63817"/>
                <a:gd name="connsiteX3" fmla="*/ 64770 w 64769"/>
                <a:gd name="connsiteY3" fmla="*/ 63817 h 63817"/>
                <a:gd name="connsiteX4" fmla="*/ 0 w 64769"/>
                <a:gd name="connsiteY4" fmla="*/ 63817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69" h="63817">
                  <a:moveTo>
                    <a:pt x="0" y="63817"/>
                  </a:moveTo>
                  <a:cubicBezTo>
                    <a:pt x="19050" y="42863"/>
                    <a:pt x="38100" y="21907"/>
                    <a:pt x="58102" y="0"/>
                  </a:cubicBezTo>
                  <a:cubicBezTo>
                    <a:pt x="61913" y="16192"/>
                    <a:pt x="63817" y="33338"/>
                    <a:pt x="64770" y="49530"/>
                  </a:cubicBezTo>
                  <a:lnTo>
                    <a:pt x="64770" y="63817"/>
                  </a:lnTo>
                  <a:cubicBezTo>
                    <a:pt x="42863" y="63817"/>
                    <a:pt x="21907" y="63817"/>
                    <a:pt x="0" y="63817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E98D759-0722-1839-28EE-A79470177F48}"/>
                </a:ext>
              </a:extLst>
            </p:cNvPr>
            <p:cNvSpPr/>
            <p:nvPr/>
          </p:nvSpPr>
          <p:spPr>
            <a:xfrm>
              <a:off x="10922560" y="5459087"/>
              <a:ext cx="96079" cy="96694"/>
            </a:xfrm>
            <a:custGeom>
              <a:avLst/>
              <a:gdLst>
                <a:gd name="connsiteX0" fmla="*/ 40511 w 96079"/>
                <a:gd name="connsiteY0" fmla="*/ 730 h 96694"/>
                <a:gd name="connsiteX1" fmla="*/ 70039 w 96079"/>
                <a:gd name="connsiteY1" fmla="*/ 5493 h 96694"/>
                <a:gd name="connsiteX2" fmla="*/ 93851 w 96079"/>
                <a:gd name="connsiteY2" fmla="*/ 34068 h 96694"/>
                <a:gd name="connsiteX3" fmla="*/ 90041 w 96079"/>
                <a:gd name="connsiteY3" fmla="*/ 72168 h 96694"/>
                <a:gd name="connsiteX4" fmla="*/ 66229 w 96079"/>
                <a:gd name="connsiteY4" fmla="*/ 93123 h 96694"/>
                <a:gd name="connsiteX5" fmla="*/ 30034 w 96079"/>
                <a:gd name="connsiteY5" fmla="*/ 93123 h 96694"/>
                <a:gd name="connsiteX6" fmla="*/ 5269 w 96079"/>
                <a:gd name="connsiteY6" fmla="*/ 70263 h 96694"/>
                <a:gd name="connsiteX7" fmla="*/ 3364 w 96079"/>
                <a:gd name="connsiteY7" fmla="*/ 29305 h 96694"/>
                <a:gd name="connsiteX8" fmla="*/ 40511 w 96079"/>
                <a:gd name="connsiteY8" fmla="*/ 730 h 9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079" h="96694">
                  <a:moveTo>
                    <a:pt x="40511" y="730"/>
                  </a:moveTo>
                  <a:cubicBezTo>
                    <a:pt x="50989" y="-1175"/>
                    <a:pt x="61466" y="730"/>
                    <a:pt x="70039" y="5493"/>
                  </a:cubicBezTo>
                  <a:cubicBezTo>
                    <a:pt x="81469" y="11207"/>
                    <a:pt x="90041" y="21685"/>
                    <a:pt x="93851" y="34068"/>
                  </a:cubicBezTo>
                  <a:cubicBezTo>
                    <a:pt x="97661" y="46450"/>
                    <a:pt x="96709" y="60738"/>
                    <a:pt x="90041" y="72168"/>
                  </a:cubicBezTo>
                  <a:cubicBezTo>
                    <a:pt x="84326" y="81693"/>
                    <a:pt x="75754" y="89313"/>
                    <a:pt x="66229" y="93123"/>
                  </a:cubicBezTo>
                  <a:cubicBezTo>
                    <a:pt x="54799" y="97885"/>
                    <a:pt x="41464" y="97885"/>
                    <a:pt x="30034" y="93123"/>
                  </a:cubicBezTo>
                  <a:cubicBezTo>
                    <a:pt x="19556" y="88360"/>
                    <a:pt x="10031" y="80740"/>
                    <a:pt x="5269" y="70263"/>
                  </a:cubicBezTo>
                  <a:cubicBezTo>
                    <a:pt x="-1399" y="57880"/>
                    <a:pt x="-1399" y="42640"/>
                    <a:pt x="3364" y="29305"/>
                  </a:cubicBezTo>
                  <a:cubicBezTo>
                    <a:pt x="9079" y="14065"/>
                    <a:pt x="23366" y="2635"/>
                    <a:pt x="40511" y="73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95175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98040A9-7518-B541-9A95-F3F53704E662}"/>
              </a:ext>
            </a:extLst>
          </p:cNvPr>
          <p:cNvSpPr/>
          <p:nvPr/>
        </p:nvSpPr>
        <p:spPr>
          <a:xfrm>
            <a:off x="0" y="1"/>
            <a:ext cx="12192000" cy="3153913"/>
          </a:xfrm>
          <a:prstGeom prst="rect">
            <a:avLst/>
          </a:prstGeom>
          <a:solidFill>
            <a:srgbClr val="0E2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353670-6EBF-2F33-D57E-87B9A43D83B7}"/>
              </a:ext>
            </a:extLst>
          </p:cNvPr>
          <p:cNvGrpSpPr/>
          <p:nvPr/>
        </p:nvGrpSpPr>
        <p:grpSpPr>
          <a:xfrm>
            <a:off x="186853" y="6524191"/>
            <a:ext cx="389051" cy="336534"/>
            <a:chOff x="583094" y="4685779"/>
            <a:chExt cx="389051" cy="1477405"/>
          </a:xfrm>
          <a:solidFill>
            <a:schemeClr val="bg1">
              <a:lumMod val="95000"/>
            </a:schemeClr>
          </a:solidFill>
        </p:grpSpPr>
        <p:sp>
          <p:nvSpPr>
            <p:cNvPr id="38" name="Rounded Rectangle 61">
              <a:extLst>
                <a:ext uri="{FF2B5EF4-FFF2-40B4-BE49-F238E27FC236}">
                  <a16:creationId xmlns:a16="http://schemas.microsoft.com/office/drawing/2014/main" id="{92822B29-1D1E-128C-FD6B-330F82A39532}"/>
                </a:ext>
              </a:extLst>
            </p:cNvPr>
            <p:cNvSpPr/>
            <p:nvPr/>
          </p:nvSpPr>
          <p:spPr>
            <a:xfrm>
              <a:off x="583094" y="4685779"/>
              <a:ext cx="389051" cy="1465442"/>
            </a:xfrm>
            <a:prstGeom prst="round2SameRect">
              <a:avLst/>
            </a:prstGeom>
            <a:grpFill/>
            <a:ln w="12700">
              <a:solidFill>
                <a:schemeClr val="bg1">
                  <a:alpha val="40000"/>
                </a:schemeClr>
              </a:solidFill>
            </a:ln>
            <a:effectLst>
              <a:outerShdw blurRad="635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3C9C88-93E1-66D6-7710-68B3486A1265}"/>
                </a:ext>
              </a:extLst>
            </p:cNvPr>
            <p:cNvSpPr txBox="1"/>
            <p:nvPr/>
          </p:nvSpPr>
          <p:spPr>
            <a:xfrm>
              <a:off x="631125" y="4817516"/>
              <a:ext cx="292988" cy="1345668"/>
            </a:xfrm>
            <a:prstGeom prst="round2Same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1458D0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11</a:t>
              </a: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A46778F-DAB9-DF4D-A99E-9C28EACFC31D}"/>
              </a:ext>
            </a:extLst>
          </p:cNvPr>
          <p:cNvSpPr/>
          <p:nvPr/>
        </p:nvSpPr>
        <p:spPr>
          <a:xfrm>
            <a:off x="456902" y="2199157"/>
            <a:ext cx="2164156" cy="1538471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Rounded Corners 59">
            <a:extLst>
              <a:ext uri="{FF2B5EF4-FFF2-40B4-BE49-F238E27FC236}">
                <a16:creationId xmlns:a16="http://schemas.microsoft.com/office/drawing/2014/main" id="{DEAB59AD-5950-14E0-515C-D744391E032B}"/>
              </a:ext>
            </a:extLst>
          </p:cNvPr>
          <p:cNvSpPr>
            <a:spLocks noChangeAspect="1"/>
          </p:cNvSpPr>
          <p:nvPr/>
        </p:nvSpPr>
        <p:spPr>
          <a:xfrm>
            <a:off x="1235087" y="1897047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458D0"/>
              </a:solidFill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46C23620-D843-FBAF-73FD-C5F78818BC83}"/>
              </a:ext>
            </a:extLst>
          </p:cNvPr>
          <p:cNvSpPr txBox="1">
            <a:spLocks/>
          </p:cNvSpPr>
          <p:nvPr/>
        </p:nvSpPr>
        <p:spPr>
          <a:xfrm>
            <a:off x="425635" y="2710534"/>
            <a:ext cx="2226689" cy="8449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5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کنترل کامل </a:t>
            </a:r>
            <a:endParaRPr lang="en-US" sz="1600" dirty="0">
              <a:solidFill>
                <a:srgbClr val="0E2F4D"/>
              </a:solidFill>
              <a:latin typeface="Yekan Bakh FaNum Heavy" panose="01000504000000020004" pitchFamily="2" charset="-78"/>
              <a:ea typeface="Yekan Bakh FaNum Heavy" panose="01000504000000020004" pitchFamily="2" charset="-78"/>
              <a:cs typeface="Yekan Bakh FaNum Heavy" panose="01000504000000020004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دسترسی به اطلاعات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E228625-B009-B523-251C-66DF937A7DFE}"/>
              </a:ext>
            </a:extLst>
          </p:cNvPr>
          <p:cNvCxnSpPr>
            <a:cxnSpLocks/>
          </p:cNvCxnSpPr>
          <p:nvPr/>
        </p:nvCxnSpPr>
        <p:spPr>
          <a:xfrm>
            <a:off x="1395778" y="2641267"/>
            <a:ext cx="286402" cy="0"/>
          </a:xfrm>
          <a:prstGeom prst="line">
            <a:avLst/>
          </a:prstGeom>
          <a:ln w="25400">
            <a:solidFill>
              <a:srgbClr val="FB82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0B2168C8-57CE-E627-AE77-EC32261CB177}"/>
              </a:ext>
            </a:extLst>
          </p:cNvPr>
          <p:cNvSpPr/>
          <p:nvPr/>
        </p:nvSpPr>
        <p:spPr>
          <a:xfrm>
            <a:off x="2735412" y="2199157"/>
            <a:ext cx="2164156" cy="1538471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59">
            <a:extLst>
              <a:ext uri="{FF2B5EF4-FFF2-40B4-BE49-F238E27FC236}">
                <a16:creationId xmlns:a16="http://schemas.microsoft.com/office/drawing/2014/main" id="{132F5613-339C-DD4D-1C57-C75329B7DE1A}"/>
              </a:ext>
            </a:extLst>
          </p:cNvPr>
          <p:cNvSpPr>
            <a:spLocks noChangeAspect="1"/>
          </p:cNvSpPr>
          <p:nvPr/>
        </p:nvSpPr>
        <p:spPr>
          <a:xfrm>
            <a:off x="3513597" y="1897047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458D0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9CE26BC-A552-BD09-FDCF-E0022F566506}"/>
              </a:ext>
            </a:extLst>
          </p:cNvPr>
          <p:cNvSpPr txBox="1">
            <a:spLocks/>
          </p:cNvSpPr>
          <p:nvPr/>
        </p:nvSpPr>
        <p:spPr>
          <a:xfrm>
            <a:off x="2704145" y="2710534"/>
            <a:ext cx="2226689" cy="8449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5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مالکیت</a:t>
            </a:r>
            <a:endParaRPr lang="en-US" sz="1600" dirty="0">
              <a:solidFill>
                <a:srgbClr val="0E2F4D"/>
              </a:solidFill>
              <a:latin typeface="Yekan Bakh FaNum Heavy" panose="01000504000000020004" pitchFamily="2" charset="-78"/>
              <a:ea typeface="Yekan Bakh FaNum Heavy" panose="01000504000000020004" pitchFamily="2" charset="-78"/>
              <a:cs typeface="Yekan Bakh FaNum Heavy" panose="01000504000000020004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کامل اطلاعات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5E6C9D-A953-58AB-0A44-7767B4DE9528}"/>
              </a:ext>
            </a:extLst>
          </p:cNvPr>
          <p:cNvCxnSpPr>
            <a:cxnSpLocks/>
          </p:cNvCxnSpPr>
          <p:nvPr/>
        </p:nvCxnSpPr>
        <p:spPr>
          <a:xfrm>
            <a:off x="3674288" y="2641267"/>
            <a:ext cx="286402" cy="0"/>
          </a:xfrm>
          <a:prstGeom prst="line">
            <a:avLst/>
          </a:prstGeom>
          <a:ln w="25400">
            <a:solidFill>
              <a:srgbClr val="FB82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6">
            <a:extLst>
              <a:ext uri="{FF2B5EF4-FFF2-40B4-BE49-F238E27FC236}">
                <a16:creationId xmlns:a16="http://schemas.microsoft.com/office/drawing/2014/main" id="{0082D455-1C99-53EC-630D-CA9A077A9B9A}"/>
              </a:ext>
            </a:extLst>
          </p:cNvPr>
          <p:cNvSpPr/>
          <p:nvPr/>
        </p:nvSpPr>
        <p:spPr>
          <a:xfrm>
            <a:off x="5013922" y="2199157"/>
            <a:ext cx="2164156" cy="1538471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59">
            <a:extLst>
              <a:ext uri="{FF2B5EF4-FFF2-40B4-BE49-F238E27FC236}">
                <a16:creationId xmlns:a16="http://schemas.microsoft.com/office/drawing/2014/main" id="{36F237B9-BC4B-C6B0-D1EB-CFADCD79D238}"/>
              </a:ext>
            </a:extLst>
          </p:cNvPr>
          <p:cNvSpPr>
            <a:spLocks noChangeAspect="1"/>
          </p:cNvSpPr>
          <p:nvPr/>
        </p:nvSpPr>
        <p:spPr>
          <a:xfrm>
            <a:off x="5792107" y="1897047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458D0"/>
              </a:solidFill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FE0DDBEC-CF40-22A6-B434-7C5FDB146F6E}"/>
              </a:ext>
            </a:extLst>
          </p:cNvPr>
          <p:cNvSpPr txBox="1">
            <a:spLocks/>
          </p:cNvSpPr>
          <p:nvPr/>
        </p:nvSpPr>
        <p:spPr>
          <a:xfrm>
            <a:off x="4982655" y="2710534"/>
            <a:ext cx="2226689" cy="844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5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تکنولوژی و ابزارهای </a:t>
            </a:r>
            <a:endParaRPr lang="en-US" sz="1600" dirty="0">
              <a:solidFill>
                <a:srgbClr val="0E2F4D"/>
              </a:solidFill>
              <a:latin typeface="Yekan Bakh FaNum Heavy" panose="01000504000000020004" pitchFamily="2" charset="-78"/>
              <a:ea typeface="Yekan Bakh FaNum Heavy" panose="01000504000000020004" pitchFamily="2" charset="-78"/>
              <a:cs typeface="Yekan Bakh FaNum Heavy" panose="01000504000000020004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امنیتی پیشرفته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CFF1EA0-1E88-D984-8FF5-2C02425931AF}"/>
              </a:ext>
            </a:extLst>
          </p:cNvPr>
          <p:cNvCxnSpPr>
            <a:cxnSpLocks/>
          </p:cNvCxnSpPr>
          <p:nvPr/>
        </p:nvCxnSpPr>
        <p:spPr>
          <a:xfrm>
            <a:off x="5952798" y="2641267"/>
            <a:ext cx="286402" cy="0"/>
          </a:xfrm>
          <a:prstGeom prst="line">
            <a:avLst/>
          </a:prstGeom>
          <a:ln w="25400">
            <a:solidFill>
              <a:srgbClr val="FB82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6">
            <a:extLst>
              <a:ext uri="{FF2B5EF4-FFF2-40B4-BE49-F238E27FC236}">
                <a16:creationId xmlns:a16="http://schemas.microsoft.com/office/drawing/2014/main" id="{3487E789-0A43-3530-E3E3-32AE076CA417}"/>
              </a:ext>
            </a:extLst>
          </p:cNvPr>
          <p:cNvSpPr/>
          <p:nvPr/>
        </p:nvSpPr>
        <p:spPr>
          <a:xfrm>
            <a:off x="7292432" y="2199157"/>
            <a:ext cx="2164156" cy="1538471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557AC1F-7828-F237-7B5D-CE8DB13404CF}"/>
              </a:ext>
            </a:extLst>
          </p:cNvPr>
          <p:cNvSpPr>
            <a:spLocks noChangeAspect="1"/>
          </p:cNvSpPr>
          <p:nvPr/>
        </p:nvSpPr>
        <p:spPr>
          <a:xfrm>
            <a:off x="8070617" y="1897047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458D0"/>
              </a:solidFill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80E86E60-E262-BB13-EAE5-247087F2317B}"/>
              </a:ext>
            </a:extLst>
          </p:cNvPr>
          <p:cNvSpPr txBox="1">
            <a:spLocks/>
          </p:cNvSpPr>
          <p:nvPr/>
        </p:nvSpPr>
        <p:spPr>
          <a:xfrm>
            <a:off x="7261165" y="2710533"/>
            <a:ext cx="2226689" cy="8449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5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داده‌های مستقل، تضمین محرمانگی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E4DD9A1-F569-1703-6662-57CC31177CD2}"/>
              </a:ext>
            </a:extLst>
          </p:cNvPr>
          <p:cNvCxnSpPr>
            <a:cxnSpLocks/>
          </p:cNvCxnSpPr>
          <p:nvPr/>
        </p:nvCxnSpPr>
        <p:spPr>
          <a:xfrm>
            <a:off x="8231308" y="2641267"/>
            <a:ext cx="286402" cy="0"/>
          </a:xfrm>
          <a:prstGeom prst="line">
            <a:avLst/>
          </a:prstGeom>
          <a:ln w="25400">
            <a:solidFill>
              <a:srgbClr val="FB82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6">
            <a:extLst>
              <a:ext uri="{FF2B5EF4-FFF2-40B4-BE49-F238E27FC236}">
                <a16:creationId xmlns:a16="http://schemas.microsoft.com/office/drawing/2014/main" id="{04ED1602-8CB1-8191-EE79-6F9C59077A49}"/>
              </a:ext>
            </a:extLst>
          </p:cNvPr>
          <p:cNvSpPr/>
          <p:nvPr/>
        </p:nvSpPr>
        <p:spPr>
          <a:xfrm>
            <a:off x="9570943" y="2199157"/>
            <a:ext cx="2164156" cy="1538471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: Rounded Corners 59">
            <a:extLst>
              <a:ext uri="{FF2B5EF4-FFF2-40B4-BE49-F238E27FC236}">
                <a16:creationId xmlns:a16="http://schemas.microsoft.com/office/drawing/2014/main" id="{5C549C70-0008-E2E2-B0A5-7ED17C9D9F5D}"/>
              </a:ext>
            </a:extLst>
          </p:cNvPr>
          <p:cNvSpPr>
            <a:spLocks noChangeAspect="1"/>
          </p:cNvSpPr>
          <p:nvPr/>
        </p:nvSpPr>
        <p:spPr>
          <a:xfrm>
            <a:off x="10349128" y="1897047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458D0"/>
              </a:solidFill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7C781CDB-3445-8CA8-9442-985C2BA0A2C4}"/>
              </a:ext>
            </a:extLst>
          </p:cNvPr>
          <p:cNvSpPr txBox="1">
            <a:spLocks/>
          </p:cNvSpPr>
          <p:nvPr/>
        </p:nvSpPr>
        <p:spPr>
          <a:xfrm>
            <a:off x="9539676" y="2710533"/>
            <a:ext cx="2226689" cy="8449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5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برخورداری از گواهینامه امنیتی افتا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6748142-5B31-2961-90CE-BD307FD413A3}"/>
              </a:ext>
            </a:extLst>
          </p:cNvPr>
          <p:cNvCxnSpPr>
            <a:cxnSpLocks/>
          </p:cNvCxnSpPr>
          <p:nvPr/>
        </p:nvCxnSpPr>
        <p:spPr>
          <a:xfrm>
            <a:off x="10509819" y="2641267"/>
            <a:ext cx="286402" cy="0"/>
          </a:xfrm>
          <a:prstGeom prst="line">
            <a:avLst/>
          </a:prstGeom>
          <a:ln w="25400">
            <a:solidFill>
              <a:srgbClr val="FB82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FE319FF4-67B5-BB89-AEB6-5779B3CF9962}"/>
              </a:ext>
            </a:extLst>
          </p:cNvPr>
          <p:cNvGrpSpPr/>
          <p:nvPr/>
        </p:nvGrpSpPr>
        <p:grpSpPr>
          <a:xfrm>
            <a:off x="10963094" y="6505938"/>
            <a:ext cx="712673" cy="160591"/>
            <a:chOff x="9477783" y="421359"/>
            <a:chExt cx="1631632" cy="367665"/>
          </a:xfrm>
        </p:grpSpPr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6F33CB2-940E-4423-2021-C872CD009221}"/>
                </a:ext>
              </a:extLst>
            </p:cNvPr>
            <p:cNvSpPr/>
            <p:nvPr/>
          </p:nvSpPr>
          <p:spPr>
            <a:xfrm>
              <a:off x="10604590" y="532802"/>
              <a:ext cx="74295" cy="74294"/>
            </a:xfrm>
            <a:custGeom>
              <a:avLst/>
              <a:gdLst>
                <a:gd name="connsiteX0" fmla="*/ 59055 w 74295"/>
                <a:gd name="connsiteY0" fmla="*/ 0 h 74294"/>
                <a:gd name="connsiteX1" fmla="*/ 15240 w 74295"/>
                <a:gd name="connsiteY1" fmla="*/ 0 h 74294"/>
                <a:gd name="connsiteX2" fmla="*/ 0 w 74295"/>
                <a:gd name="connsiteY2" fmla="*/ 15240 h 74294"/>
                <a:gd name="connsiteX3" fmla="*/ 0 w 74295"/>
                <a:gd name="connsiteY3" fmla="*/ 59055 h 74294"/>
                <a:gd name="connsiteX4" fmla="*/ 15240 w 74295"/>
                <a:gd name="connsiteY4" fmla="*/ 74295 h 74294"/>
                <a:gd name="connsiteX5" fmla="*/ 59055 w 74295"/>
                <a:gd name="connsiteY5" fmla="*/ 74295 h 74294"/>
                <a:gd name="connsiteX6" fmla="*/ 74295 w 74295"/>
                <a:gd name="connsiteY6" fmla="*/ 59055 h 74294"/>
                <a:gd name="connsiteX7" fmla="*/ 74295 w 74295"/>
                <a:gd name="connsiteY7" fmla="*/ 15240 h 74294"/>
                <a:gd name="connsiteX8" fmla="*/ 59055 w 74295"/>
                <a:gd name="connsiteY8" fmla="*/ 0 h 7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4294">
                  <a:moveTo>
                    <a:pt x="59055" y="0"/>
                  </a:moveTo>
                  <a:lnTo>
                    <a:pt x="15240" y="0"/>
                  </a:lnTo>
                  <a:cubicBezTo>
                    <a:pt x="6668" y="0"/>
                    <a:pt x="0" y="6667"/>
                    <a:pt x="0" y="15240"/>
                  </a:cubicBezTo>
                  <a:lnTo>
                    <a:pt x="0" y="59055"/>
                  </a:lnTo>
                  <a:cubicBezTo>
                    <a:pt x="0" y="67628"/>
                    <a:pt x="6668" y="74295"/>
                    <a:pt x="15240" y="74295"/>
                  </a:cubicBezTo>
                  <a:lnTo>
                    <a:pt x="59055" y="74295"/>
                  </a:lnTo>
                  <a:cubicBezTo>
                    <a:pt x="67628" y="74295"/>
                    <a:pt x="74295" y="67628"/>
                    <a:pt x="74295" y="59055"/>
                  </a:cubicBezTo>
                  <a:lnTo>
                    <a:pt x="74295" y="15240"/>
                  </a:lnTo>
                  <a:cubicBezTo>
                    <a:pt x="74295" y="6667"/>
                    <a:pt x="67628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6DCA90CD-0A72-20B2-EE29-BADCFD56F518}"/>
                </a:ext>
              </a:extLst>
            </p:cNvPr>
            <p:cNvSpPr/>
            <p:nvPr/>
          </p:nvSpPr>
          <p:spPr>
            <a:xfrm>
              <a:off x="10852240" y="531849"/>
              <a:ext cx="257175" cy="257175"/>
            </a:xfrm>
            <a:custGeom>
              <a:avLst/>
              <a:gdLst>
                <a:gd name="connsiteX0" fmla="*/ 181928 w 257175"/>
                <a:gd name="connsiteY0" fmla="*/ 128588 h 257175"/>
                <a:gd name="connsiteX1" fmla="*/ 181928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8 w 257175"/>
                <a:gd name="connsiteY5" fmla="*/ 181927 h 257175"/>
                <a:gd name="connsiteX6" fmla="*/ 20003 w 257175"/>
                <a:gd name="connsiteY6" fmla="*/ 181927 h 257175"/>
                <a:gd name="connsiteX7" fmla="*/ 6667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7 w 257175"/>
                <a:gd name="connsiteY10" fmla="*/ 252413 h 257175"/>
                <a:gd name="connsiteX11" fmla="*/ 20003 w 257175"/>
                <a:gd name="connsiteY11" fmla="*/ 257175 h 257175"/>
                <a:gd name="connsiteX12" fmla="*/ 128588 w 257175"/>
                <a:gd name="connsiteY12" fmla="*/ 257175 h 257175"/>
                <a:gd name="connsiteX13" fmla="*/ 140017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7 w 257175"/>
                <a:gd name="connsiteY20" fmla="*/ 0 h 257175"/>
                <a:gd name="connsiteX21" fmla="*/ 128588 w 257175"/>
                <a:gd name="connsiteY21" fmla="*/ 0 h 257175"/>
                <a:gd name="connsiteX22" fmla="*/ 20003 w 257175"/>
                <a:gd name="connsiteY22" fmla="*/ 0 h 257175"/>
                <a:gd name="connsiteX23" fmla="*/ 6667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7 w 257175"/>
                <a:gd name="connsiteY26" fmla="*/ 69532 h 257175"/>
                <a:gd name="connsiteX27" fmla="*/ 20003 w 257175"/>
                <a:gd name="connsiteY27" fmla="*/ 75248 h 257175"/>
                <a:gd name="connsiteX28" fmla="*/ 124778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8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8" y="128588"/>
                  </a:moveTo>
                  <a:lnTo>
                    <a:pt x="181928" y="128588"/>
                  </a:lnTo>
                  <a:cubicBezTo>
                    <a:pt x="181928" y="143828"/>
                    <a:pt x="176213" y="156210"/>
                    <a:pt x="166688" y="166688"/>
                  </a:cubicBezTo>
                  <a:cubicBezTo>
                    <a:pt x="156210" y="177165"/>
                    <a:pt x="143828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8" y="181927"/>
                  </a:cubicBezTo>
                  <a:lnTo>
                    <a:pt x="20003" y="181927"/>
                  </a:lnTo>
                  <a:cubicBezTo>
                    <a:pt x="15240" y="181927"/>
                    <a:pt x="10478" y="183833"/>
                    <a:pt x="6667" y="187643"/>
                  </a:cubicBezTo>
                  <a:cubicBezTo>
                    <a:pt x="2858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7" y="252413"/>
                  </a:cubicBezTo>
                  <a:cubicBezTo>
                    <a:pt x="10478" y="256223"/>
                    <a:pt x="15240" y="257175"/>
                    <a:pt x="20003" y="257175"/>
                  </a:cubicBezTo>
                  <a:lnTo>
                    <a:pt x="128588" y="257175"/>
                  </a:lnTo>
                  <a:cubicBezTo>
                    <a:pt x="132398" y="257175"/>
                    <a:pt x="136208" y="257175"/>
                    <a:pt x="140017" y="256223"/>
                  </a:cubicBezTo>
                  <a:cubicBezTo>
                    <a:pt x="155258" y="255270"/>
                    <a:pt x="170498" y="251460"/>
                    <a:pt x="183833" y="244793"/>
                  </a:cubicBezTo>
                  <a:cubicBezTo>
                    <a:pt x="196215" y="239077"/>
                    <a:pt x="208598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2" y="61913"/>
                    <a:pt x="219075" y="37147"/>
                  </a:cubicBezTo>
                  <a:cubicBezTo>
                    <a:pt x="208598" y="26670"/>
                    <a:pt x="196215" y="18097"/>
                    <a:pt x="183833" y="11430"/>
                  </a:cubicBezTo>
                  <a:cubicBezTo>
                    <a:pt x="170498" y="4763"/>
                    <a:pt x="156210" y="953"/>
                    <a:pt x="140017" y="0"/>
                  </a:cubicBezTo>
                  <a:cubicBezTo>
                    <a:pt x="136208" y="0"/>
                    <a:pt x="132398" y="0"/>
                    <a:pt x="128588" y="0"/>
                  </a:cubicBezTo>
                  <a:lnTo>
                    <a:pt x="20003" y="0"/>
                  </a:lnTo>
                  <a:cubicBezTo>
                    <a:pt x="15240" y="0"/>
                    <a:pt x="10478" y="953"/>
                    <a:pt x="6667" y="4763"/>
                  </a:cubicBezTo>
                  <a:cubicBezTo>
                    <a:pt x="2858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7" y="69532"/>
                  </a:cubicBezTo>
                  <a:cubicBezTo>
                    <a:pt x="10478" y="73343"/>
                    <a:pt x="15240" y="75248"/>
                    <a:pt x="20003" y="75248"/>
                  </a:cubicBezTo>
                  <a:lnTo>
                    <a:pt x="124778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0975" y="114300"/>
                    <a:pt x="181928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EEFC1DE7-8DF2-362A-684E-1B6EBD725680}"/>
                </a:ext>
              </a:extLst>
            </p:cNvPr>
            <p:cNvSpPr/>
            <p:nvPr/>
          </p:nvSpPr>
          <p:spPr>
            <a:xfrm>
              <a:off x="9804491" y="531849"/>
              <a:ext cx="257175" cy="257175"/>
            </a:xfrm>
            <a:custGeom>
              <a:avLst/>
              <a:gdLst>
                <a:gd name="connsiteX0" fmla="*/ 181927 w 257175"/>
                <a:gd name="connsiteY0" fmla="*/ 128588 h 257175"/>
                <a:gd name="connsiteX1" fmla="*/ 181927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7 w 257175"/>
                <a:gd name="connsiteY5" fmla="*/ 181927 h 257175"/>
                <a:gd name="connsiteX6" fmla="*/ 20002 w 257175"/>
                <a:gd name="connsiteY6" fmla="*/ 181927 h 257175"/>
                <a:gd name="connsiteX7" fmla="*/ 6668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8 w 257175"/>
                <a:gd name="connsiteY10" fmla="*/ 252413 h 257175"/>
                <a:gd name="connsiteX11" fmla="*/ 20002 w 257175"/>
                <a:gd name="connsiteY11" fmla="*/ 257175 h 257175"/>
                <a:gd name="connsiteX12" fmla="*/ 128588 w 257175"/>
                <a:gd name="connsiteY12" fmla="*/ 257175 h 257175"/>
                <a:gd name="connsiteX13" fmla="*/ 140018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8 w 257175"/>
                <a:gd name="connsiteY20" fmla="*/ 0 h 257175"/>
                <a:gd name="connsiteX21" fmla="*/ 128588 w 257175"/>
                <a:gd name="connsiteY21" fmla="*/ 0 h 257175"/>
                <a:gd name="connsiteX22" fmla="*/ 20002 w 257175"/>
                <a:gd name="connsiteY22" fmla="*/ 0 h 257175"/>
                <a:gd name="connsiteX23" fmla="*/ 6668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8 w 257175"/>
                <a:gd name="connsiteY26" fmla="*/ 69532 h 257175"/>
                <a:gd name="connsiteX27" fmla="*/ 20002 w 257175"/>
                <a:gd name="connsiteY27" fmla="*/ 75248 h 257175"/>
                <a:gd name="connsiteX28" fmla="*/ 124777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7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7" y="128588"/>
                  </a:moveTo>
                  <a:lnTo>
                    <a:pt x="181927" y="128588"/>
                  </a:lnTo>
                  <a:cubicBezTo>
                    <a:pt x="181927" y="143828"/>
                    <a:pt x="176213" y="156210"/>
                    <a:pt x="166688" y="166688"/>
                  </a:cubicBezTo>
                  <a:cubicBezTo>
                    <a:pt x="156210" y="177165"/>
                    <a:pt x="143827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7" y="181927"/>
                  </a:cubicBezTo>
                  <a:lnTo>
                    <a:pt x="20002" y="181927"/>
                  </a:lnTo>
                  <a:cubicBezTo>
                    <a:pt x="15240" y="181927"/>
                    <a:pt x="10477" y="183833"/>
                    <a:pt x="6668" y="187643"/>
                  </a:cubicBezTo>
                  <a:cubicBezTo>
                    <a:pt x="2857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8" y="252413"/>
                  </a:cubicBezTo>
                  <a:cubicBezTo>
                    <a:pt x="10477" y="256223"/>
                    <a:pt x="15240" y="257175"/>
                    <a:pt x="20002" y="257175"/>
                  </a:cubicBezTo>
                  <a:lnTo>
                    <a:pt x="128588" y="257175"/>
                  </a:lnTo>
                  <a:cubicBezTo>
                    <a:pt x="132397" y="257175"/>
                    <a:pt x="136208" y="257175"/>
                    <a:pt x="140018" y="256223"/>
                  </a:cubicBezTo>
                  <a:cubicBezTo>
                    <a:pt x="155258" y="255270"/>
                    <a:pt x="170497" y="251460"/>
                    <a:pt x="183833" y="244793"/>
                  </a:cubicBezTo>
                  <a:cubicBezTo>
                    <a:pt x="196215" y="239077"/>
                    <a:pt x="208597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3" y="61913"/>
                    <a:pt x="219075" y="37147"/>
                  </a:cubicBezTo>
                  <a:cubicBezTo>
                    <a:pt x="208597" y="26670"/>
                    <a:pt x="196215" y="18097"/>
                    <a:pt x="183833" y="11430"/>
                  </a:cubicBezTo>
                  <a:cubicBezTo>
                    <a:pt x="170497" y="4763"/>
                    <a:pt x="156210" y="953"/>
                    <a:pt x="140018" y="0"/>
                  </a:cubicBezTo>
                  <a:cubicBezTo>
                    <a:pt x="136208" y="0"/>
                    <a:pt x="132397" y="0"/>
                    <a:pt x="128588" y="0"/>
                  </a:cubicBezTo>
                  <a:lnTo>
                    <a:pt x="20002" y="0"/>
                  </a:lnTo>
                  <a:cubicBezTo>
                    <a:pt x="15240" y="0"/>
                    <a:pt x="10477" y="953"/>
                    <a:pt x="6668" y="4763"/>
                  </a:cubicBezTo>
                  <a:cubicBezTo>
                    <a:pt x="2857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8" y="69532"/>
                  </a:cubicBezTo>
                  <a:cubicBezTo>
                    <a:pt x="10477" y="73343"/>
                    <a:pt x="15240" y="75248"/>
                    <a:pt x="20002" y="75248"/>
                  </a:cubicBezTo>
                  <a:lnTo>
                    <a:pt x="124777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1927" y="114300"/>
                    <a:pt x="181927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733B8538-ED0D-F944-561A-FDA432815F7E}"/>
                </a:ext>
              </a:extLst>
            </p:cNvPr>
            <p:cNvSpPr/>
            <p:nvPr/>
          </p:nvSpPr>
          <p:spPr>
            <a:xfrm>
              <a:off x="10430283" y="422312"/>
              <a:ext cx="266699" cy="366712"/>
            </a:xfrm>
            <a:custGeom>
              <a:avLst/>
              <a:gdLst>
                <a:gd name="connsiteX0" fmla="*/ 266700 w 266699"/>
                <a:gd name="connsiteY0" fmla="*/ 310515 h 366712"/>
                <a:gd name="connsiteX1" fmla="*/ 266700 w 266699"/>
                <a:gd name="connsiteY1" fmla="*/ 347663 h 366712"/>
                <a:gd name="connsiteX2" fmla="*/ 260032 w 266699"/>
                <a:gd name="connsiteY2" fmla="*/ 361950 h 366712"/>
                <a:gd name="connsiteX3" fmla="*/ 246698 w 266699"/>
                <a:gd name="connsiteY3" fmla="*/ 366713 h 366712"/>
                <a:gd name="connsiteX4" fmla="*/ 128588 w 266699"/>
                <a:gd name="connsiteY4" fmla="*/ 366713 h 366712"/>
                <a:gd name="connsiteX5" fmla="*/ 117157 w 266699"/>
                <a:gd name="connsiteY5" fmla="*/ 366713 h 366712"/>
                <a:gd name="connsiteX6" fmla="*/ 38100 w 266699"/>
                <a:gd name="connsiteY6" fmla="*/ 329565 h 366712"/>
                <a:gd name="connsiteX7" fmla="*/ 0 w 266699"/>
                <a:gd name="connsiteY7" fmla="*/ 239078 h 366712"/>
                <a:gd name="connsiteX8" fmla="*/ 0 w 266699"/>
                <a:gd name="connsiteY8" fmla="*/ 19050 h 366712"/>
                <a:gd name="connsiteX9" fmla="*/ 5715 w 266699"/>
                <a:gd name="connsiteY9" fmla="*/ 5715 h 366712"/>
                <a:gd name="connsiteX10" fmla="*/ 19050 w 266699"/>
                <a:gd name="connsiteY10" fmla="*/ 0 h 366712"/>
                <a:gd name="connsiteX11" fmla="*/ 56198 w 266699"/>
                <a:gd name="connsiteY11" fmla="*/ 0 h 366712"/>
                <a:gd name="connsiteX12" fmla="*/ 69532 w 266699"/>
                <a:gd name="connsiteY12" fmla="*/ 5715 h 366712"/>
                <a:gd name="connsiteX13" fmla="*/ 75248 w 266699"/>
                <a:gd name="connsiteY13" fmla="*/ 19050 h 366712"/>
                <a:gd name="connsiteX14" fmla="*/ 75248 w 266699"/>
                <a:gd name="connsiteY14" fmla="*/ 239078 h 366712"/>
                <a:gd name="connsiteX15" fmla="*/ 90488 w 266699"/>
                <a:gd name="connsiteY15" fmla="*/ 277178 h 366712"/>
                <a:gd name="connsiteX16" fmla="*/ 128588 w 266699"/>
                <a:gd name="connsiteY16" fmla="*/ 292418 h 366712"/>
                <a:gd name="connsiteX17" fmla="*/ 131445 w 266699"/>
                <a:gd name="connsiteY17" fmla="*/ 292418 h 366712"/>
                <a:gd name="connsiteX18" fmla="*/ 131445 w 266699"/>
                <a:gd name="connsiteY18" fmla="*/ 292418 h 366712"/>
                <a:gd name="connsiteX19" fmla="*/ 132398 w 266699"/>
                <a:gd name="connsiteY19" fmla="*/ 292418 h 366712"/>
                <a:gd name="connsiteX20" fmla="*/ 246698 w 266699"/>
                <a:gd name="connsiteY20" fmla="*/ 292418 h 366712"/>
                <a:gd name="connsiteX21" fmla="*/ 260032 w 266699"/>
                <a:gd name="connsiteY21" fmla="*/ 298133 h 366712"/>
                <a:gd name="connsiteX22" fmla="*/ 266700 w 266699"/>
                <a:gd name="connsiteY22" fmla="*/ 310515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699" h="366712">
                  <a:moveTo>
                    <a:pt x="266700" y="310515"/>
                  </a:moveTo>
                  <a:lnTo>
                    <a:pt x="266700" y="347663"/>
                  </a:lnTo>
                  <a:cubicBezTo>
                    <a:pt x="266700" y="353378"/>
                    <a:pt x="264795" y="358140"/>
                    <a:pt x="260032" y="361950"/>
                  </a:cubicBezTo>
                  <a:cubicBezTo>
                    <a:pt x="256223" y="365760"/>
                    <a:pt x="251460" y="366713"/>
                    <a:pt x="246698" y="366713"/>
                  </a:cubicBezTo>
                  <a:lnTo>
                    <a:pt x="128588" y="366713"/>
                  </a:lnTo>
                  <a:cubicBezTo>
                    <a:pt x="124777" y="366713"/>
                    <a:pt x="120967" y="366713"/>
                    <a:pt x="117157" y="366713"/>
                  </a:cubicBezTo>
                  <a:cubicBezTo>
                    <a:pt x="86677" y="363855"/>
                    <a:pt x="60960" y="352425"/>
                    <a:pt x="38100" y="329565"/>
                  </a:cubicBezTo>
                  <a:cubicBezTo>
                    <a:pt x="12382" y="304800"/>
                    <a:pt x="0" y="274320"/>
                    <a:pt x="0" y="239078"/>
                  </a:cubicBezTo>
                  <a:lnTo>
                    <a:pt x="0" y="19050"/>
                  </a:lnTo>
                  <a:cubicBezTo>
                    <a:pt x="0" y="14288"/>
                    <a:pt x="1905" y="9525"/>
                    <a:pt x="5715" y="5715"/>
                  </a:cubicBezTo>
                  <a:cubicBezTo>
                    <a:pt x="9525" y="1905"/>
                    <a:pt x="13335" y="0"/>
                    <a:pt x="19050" y="0"/>
                  </a:cubicBezTo>
                  <a:lnTo>
                    <a:pt x="56198" y="0"/>
                  </a:lnTo>
                  <a:cubicBezTo>
                    <a:pt x="60960" y="0"/>
                    <a:pt x="65723" y="1905"/>
                    <a:pt x="69532" y="5715"/>
                  </a:cubicBezTo>
                  <a:cubicBezTo>
                    <a:pt x="73342" y="9525"/>
                    <a:pt x="75248" y="13335"/>
                    <a:pt x="75248" y="19050"/>
                  </a:cubicBezTo>
                  <a:lnTo>
                    <a:pt x="75248" y="239078"/>
                  </a:lnTo>
                  <a:cubicBezTo>
                    <a:pt x="75248" y="254318"/>
                    <a:pt x="80963" y="266700"/>
                    <a:pt x="90488" y="277178"/>
                  </a:cubicBezTo>
                  <a:cubicBezTo>
                    <a:pt x="100965" y="287655"/>
                    <a:pt x="113348" y="292418"/>
                    <a:pt x="128588" y="292418"/>
                  </a:cubicBezTo>
                  <a:cubicBezTo>
                    <a:pt x="129540" y="292418"/>
                    <a:pt x="130492" y="292418"/>
                    <a:pt x="131445" y="292418"/>
                  </a:cubicBezTo>
                  <a:lnTo>
                    <a:pt x="131445" y="292418"/>
                  </a:lnTo>
                  <a:cubicBezTo>
                    <a:pt x="131445" y="292418"/>
                    <a:pt x="131445" y="292418"/>
                    <a:pt x="132398" y="292418"/>
                  </a:cubicBezTo>
                  <a:lnTo>
                    <a:pt x="246698" y="292418"/>
                  </a:lnTo>
                  <a:cubicBezTo>
                    <a:pt x="251460" y="292418"/>
                    <a:pt x="256223" y="294323"/>
                    <a:pt x="260032" y="298133"/>
                  </a:cubicBezTo>
                  <a:cubicBezTo>
                    <a:pt x="263843" y="300990"/>
                    <a:pt x="266700" y="304800"/>
                    <a:pt x="266700" y="31051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D06041F-0E2E-6B4E-B7C2-1DB7FB74688C}"/>
                </a:ext>
              </a:extLst>
            </p:cNvPr>
            <p:cNvSpPr/>
            <p:nvPr/>
          </p:nvSpPr>
          <p:spPr>
            <a:xfrm>
              <a:off x="10096908" y="532802"/>
              <a:ext cx="293369" cy="256222"/>
            </a:xfrm>
            <a:custGeom>
              <a:avLst/>
              <a:gdLst>
                <a:gd name="connsiteX0" fmla="*/ 293370 w 293369"/>
                <a:gd name="connsiteY0" fmla="*/ 56197 h 256222"/>
                <a:gd name="connsiteX1" fmla="*/ 293370 w 293369"/>
                <a:gd name="connsiteY1" fmla="*/ 19050 h 256222"/>
                <a:gd name="connsiteX2" fmla="*/ 286703 w 293369"/>
                <a:gd name="connsiteY2" fmla="*/ 4763 h 256222"/>
                <a:gd name="connsiteX3" fmla="*/ 273367 w 293369"/>
                <a:gd name="connsiteY3" fmla="*/ 0 h 256222"/>
                <a:gd name="connsiteX4" fmla="*/ 128588 w 293369"/>
                <a:gd name="connsiteY4" fmla="*/ 0 h 256222"/>
                <a:gd name="connsiteX5" fmla="*/ 117157 w 293369"/>
                <a:gd name="connsiteY5" fmla="*/ 0 h 256222"/>
                <a:gd name="connsiteX6" fmla="*/ 38100 w 293369"/>
                <a:gd name="connsiteY6" fmla="*/ 37147 h 256222"/>
                <a:gd name="connsiteX7" fmla="*/ 0 w 293369"/>
                <a:gd name="connsiteY7" fmla="*/ 127635 h 256222"/>
                <a:gd name="connsiteX8" fmla="*/ 0 w 293369"/>
                <a:gd name="connsiteY8" fmla="*/ 237173 h 256222"/>
                <a:gd name="connsiteX9" fmla="*/ 5715 w 293369"/>
                <a:gd name="connsiteY9" fmla="*/ 250508 h 256222"/>
                <a:gd name="connsiteX10" fmla="*/ 19050 w 293369"/>
                <a:gd name="connsiteY10" fmla="*/ 256223 h 256222"/>
                <a:gd name="connsiteX11" fmla="*/ 56198 w 293369"/>
                <a:gd name="connsiteY11" fmla="*/ 256223 h 256222"/>
                <a:gd name="connsiteX12" fmla="*/ 69532 w 293369"/>
                <a:gd name="connsiteY12" fmla="*/ 250508 h 256222"/>
                <a:gd name="connsiteX13" fmla="*/ 75248 w 293369"/>
                <a:gd name="connsiteY13" fmla="*/ 237173 h 256222"/>
                <a:gd name="connsiteX14" fmla="*/ 75248 w 293369"/>
                <a:gd name="connsiteY14" fmla="*/ 127635 h 256222"/>
                <a:gd name="connsiteX15" fmla="*/ 90488 w 293369"/>
                <a:gd name="connsiteY15" fmla="*/ 89535 h 256222"/>
                <a:gd name="connsiteX16" fmla="*/ 128588 w 293369"/>
                <a:gd name="connsiteY16" fmla="*/ 74295 h 256222"/>
                <a:gd name="connsiteX17" fmla="*/ 131445 w 293369"/>
                <a:gd name="connsiteY17" fmla="*/ 74295 h 256222"/>
                <a:gd name="connsiteX18" fmla="*/ 131445 w 293369"/>
                <a:gd name="connsiteY18" fmla="*/ 74295 h 256222"/>
                <a:gd name="connsiteX19" fmla="*/ 132398 w 293369"/>
                <a:gd name="connsiteY19" fmla="*/ 74295 h 256222"/>
                <a:gd name="connsiteX20" fmla="*/ 274320 w 293369"/>
                <a:gd name="connsiteY20" fmla="*/ 74295 h 256222"/>
                <a:gd name="connsiteX21" fmla="*/ 287655 w 293369"/>
                <a:gd name="connsiteY21" fmla="*/ 68580 h 256222"/>
                <a:gd name="connsiteX22" fmla="*/ 293370 w 293369"/>
                <a:gd name="connsiteY22" fmla="*/ 56197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369" h="256222">
                  <a:moveTo>
                    <a:pt x="293370" y="56197"/>
                  </a:moveTo>
                  <a:lnTo>
                    <a:pt x="293370" y="19050"/>
                  </a:lnTo>
                  <a:cubicBezTo>
                    <a:pt x="293370" y="13335"/>
                    <a:pt x="291465" y="8572"/>
                    <a:pt x="286703" y="4763"/>
                  </a:cubicBezTo>
                  <a:cubicBezTo>
                    <a:pt x="282892" y="952"/>
                    <a:pt x="278130" y="0"/>
                    <a:pt x="273367" y="0"/>
                  </a:cubicBezTo>
                  <a:lnTo>
                    <a:pt x="128588" y="0"/>
                  </a:lnTo>
                  <a:cubicBezTo>
                    <a:pt x="124777" y="0"/>
                    <a:pt x="120967" y="0"/>
                    <a:pt x="117157" y="0"/>
                  </a:cubicBezTo>
                  <a:cubicBezTo>
                    <a:pt x="86677" y="2857"/>
                    <a:pt x="60960" y="14288"/>
                    <a:pt x="38100" y="37147"/>
                  </a:cubicBezTo>
                  <a:cubicBezTo>
                    <a:pt x="12382" y="61913"/>
                    <a:pt x="0" y="92392"/>
                    <a:pt x="0" y="127635"/>
                  </a:cubicBezTo>
                  <a:lnTo>
                    <a:pt x="0" y="237173"/>
                  </a:lnTo>
                  <a:cubicBezTo>
                    <a:pt x="0" y="241935"/>
                    <a:pt x="1905" y="246698"/>
                    <a:pt x="5715" y="250508"/>
                  </a:cubicBezTo>
                  <a:cubicBezTo>
                    <a:pt x="9525" y="254317"/>
                    <a:pt x="13335" y="256223"/>
                    <a:pt x="19050" y="256223"/>
                  </a:cubicBezTo>
                  <a:lnTo>
                    <a:pt x="56198" y="256223"/>
                  </a:lnTo>
                  <a:cubicBezTo>
                    <a:pt x="60960" y="256223"/>
                    <a:pt x="65723" y="254317"/>
                    <a:pt x="69532" y="250508"/>
                  </a:cubicBezTo>
                  <a:cubicBezTo>
                    <a:pt x="73342" y="246698"/>
                    <a:pt x="75248" y="242887"/>
                    <a:pt x="75248" y="237173"/>
                  </a:cubicBezTo>
                  <a:lnTo>
                    <a:pt x="75248" y="127635"/>
                  </a:lnTo>
                  <a:cubicBezTo>
                    <a:pt x="75248" y="112395"/>
                    <a:pt x="80963" y="100013"/>
                    <a:pt x="90488" y="89535"/>
                  </a:cubicBezTo>
                  <a:cubicBezTo>
                    <a:pt x="100965" y="79057"/>
                    <a:pt x="113348" y="74295"/>
                    <a:pt x="128588" y="74295"/>
                  </a:cubicBezTo>
                  <a:cubicBezTo>
                    <a:pt x="129540" y="74295"/>
                    <a:pt x="130492" y="74295"/>
                    <a:pt x="131445" y="74295"/>
                  </a:cubicBezTo>
                  <a:lnTo>
                    <a:pt x="131445" y="74295"/>
                  </a:lnTo>
                  <a:cubicBezTo>
                    <a:pt x="131445" y="74295"/>
                    <a:pt x="131445" y="74295"/>
                    <a:pt x="132398" y="74295"/>
                  </a:cubicBezTo>
                  <a:lnTo>
                    <a:pt x="274320" y="74295"/>
                  </a:lnTo>
                  <a:cubicBezTo>
                    <a:pt x="279082" y="74295"/>
                    <a:pt x="283845" y="72390"/>
                    <a:pt x="287655" y="68580"/>
                  </a:cubicBezTo>
                  <a:cubicBezTo>
                    <a:pt x="291465" y="65723"/>
                    <a:pt x="293370" y="61913"/>
                    <a:pt x="293370" y="56197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42E593D8-BD7A-2F80-741B-97A3B1507398}"/>
                </a:ext>
              </a:extLst>
            </p:cNvPr>
            <p:cNvSpPr/>
            <p:nvPr/>
          </p:nvSpPr>
          <p:spPr>
            <a:xfrm>
              <a:off x="9477783" y="532802"/>
              <a:ext cx="172402" cy="256222"/>
            </a:xfrm>
            <a:custGeom>
              <a:avLst/>
              <a:gdLst>
                <a:gd name="connsiteX0" fmla="*/ 0 w 172402"/>
                <a:gd name="connsiteY0" fmla="*/ 200025 h 256222"/>
                <a:gd name="connsiteX1" fmla="*/ 0 w 172402"/>
                <a:gd name="connsiteY1" fmla="*/ 237173 h 256222"/>
                <a:gd name="connsiteX2" fmla="*/ 6667 w 172402"/>
                <a:gd name="connsiteY2" fmla="*/ 251460 h 256222"/>
                <a:gd name="connsiteX3" fmla="*/ 20003 w 172402"/>
                <a:gd name="connsiteY3" fmla="*/ 256223 h 256222"/>
                <a:gd name="connsiteX4" fmla="*/ 43815 w 172402"/>
                <a:gd name="connsiteY4" fmla="*/ 256223 h 256222"/>
                <a:gd name="connsiteX5" fmla="*/ 55245 w 172402"/>
                <a:gd name="connsiteY5" fmla="*/ 256223 h 256222"/>
                <a:gd name="connsiteX6" fmla="*/ 134303 w 172402"/>
                <a:gd name="connsiteY6" fmla="*/ 219075 h 256222"/>
                <a:gd name="connsiteX7" fmla="*/ 172403 w 172402"/>
                <a:gd name="connsiteY7" fmla="*/ 128588 h 256222"/>
                <a:gd name="connsiteX8" fmla="*/ 172403 w 172402"/>
                <a:gd name="connsiteY8" fmla="*/ 19050 h 256222"/>
                <a:gd name="connsiteX9" fmla="*/ 166688 w 172402"/>
                <a:gd name="connsiteY9" fmla="*/ 5715 h 256222"/>
                <a:gd name="connsiteX10" fmla="*/ 153353 w 172402"/>
                <a:gd name="connsiteY10" fmla="*/ 0 h 256222"/>
                <a:gd name="connsiteX11" fmla="*/ 116205 w 172402"/>
                <a:gd name="connsiteY11" fmla="*/ 0 h 256222"/>
                <a:gd name="connsiteX12" fmla="*/ 102870 w 172402"/>
                <a:gd name="connsiteY12" fmla="*/ 5715 h 256222"/>
                <a:gd name="connsiteX13" fmla="*/ 97155 w 172402"/>
                <a:gd name="connsiteY13" fmla="*/ 19050 h 256222"/>
                <a:gd name="connsiteX14" fmla="*/ 97155 w 172402"/>
                <a:gd name="connsiteY14" fmla="*/ 128588 h 256222"/>
                <a:gd name="connsiteX15" fmla="*/ 81915 w 172402"/>
                <a:gd name="connsiteY15" fmla="*/ 166688 h 256222"/>
                <a:gd name="connsiteX16" fmla="*/ 43815 w 172402"/>
                <a:gd name="connsiteY16" fmla="*/ 181928 h 256222"/>
                <a:gd name="connsiteX17" fmla="*/ 40958 w 172402"/>
                <a:gd name="connsiteY17" fmla="*/ 181928 h 256222"/>
                <a:gd name="connsiteX18" fmla="*/ 40958 w 172402"/>
                <a:gd name="connsiteY18" fmla="*/ 181928 h 256222"/>
                <a:gd name="connsiteX19" fmla="*/ 40005 w 172402"/>
                <a:gd name="connsiteY19" fmla="*/ 181928 h 256222"/>
                <a:gd name="connsiteX20" fmla="*/ 20003 w 172402"/>
                <a:gd name="connsiteY20" fmla="*/ 181928 h 256222"/>
                <a:gd name="connsiteX21" fmla="*/ 6667 w 172402"/>
                <a:gd name="connsiteY21" fmla="*/ 187642 h 256222"/>
                <a:gd name="connsiteX22" fmla="*/ 0 w 172402"/>
                <a:gd name="connsiteY22" fmla="*/ 200025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402" h="256222">
                  <a:moveTo>
                    <a:pt x="0" y="200025"/>
                  </a:moveTo>
                  <a:lnTo>
                    <a:pt x="0" y="237173"/>
                  </a:lnTo>
                  <a:cubicBezTo>
                    <a:pt x="0" y="242887"/>
                    <a:pt x="1905" y="247650"/>
                    <a:pt x="6667" y="251460"/>
                  </a:cubicBezTo>
                  <a:cubicBezTo>
                    <a:pt x="10478" y="255270"/>
                    <a:pt x="15240" y="256223"/>
                    <a:pt x="20003" y="256223"/>
                  </a:cubicBezTo>
                  <a:lnTo>
                    <a:pt x="43815" y="256223"/>
                  </a:lnTo>
                  <a:cubicBezTo>
                    <a:pt x="47625" y="256223"/>
                    <a:pt x="51435" y="256223"/>
                    <a:pt x="55245" y="256223"/>
                  </a:cubicBezTo>
                  <a:cubicBezTo>
                    <a:pt x="85725" y="253365"/>
                    <a:pt x="111443" y="241935"/>
                    <a:pt x="134303" y="219075"/>
                  </a:cubicBezTo>
                  <a:cubicBezTo>
                    <a:pt x="160020" y="194310"/>
                    <a:pt x="172403" y="163830"/>
                    <a:pt x="172403" y="128588"/>
                  </a:cubicBezTo>
                  <a:lnTo>
                    <a:pt x="172403" y="19050"/>
                  </a:lnTo>
                  <a:cubicBezTo>
                    <a:pt x="172403" y="14288"/>
                    <a:pt x="170498" y="9525"/>
                    <a:pt x="166688" y="5715"/>
                  </a:cubicBezTo>
                  <a:cubicBezTo>
                    <a:pt x="162878" y="1905"/>
                    <a:pt x="159068" y="0"/>
                    <a:pt x="153353" y="0"/>
                  </a:cubicBezTo>
                  <a:lnTo>
                    <a:pt x="116205" y="0"/>
                  </a:lnTo>
                  <a:cubicBezTo>
                    <a:pt x="111443" y="0"/>
                    <a:pt x="106680" y="1905"/>
                    <a:pt x="102870" y="5715"/>
                  </a:cubicBezTo>
                  <a:cubicBezTo>
                    <a:pt x="99060" y="9525"/>
                    <a:pt x="97155" y="13335"/>
                    <a:pt x="97155" y="19050"/>
                  </a:cubicBezTo>
                  <a:lnTo>
                    <a:pt x="97155" y="128588"/>
                  </a:lnTo>
                  <a:cubicBezTo>
                    <a:pt x="97155" y="143828"/>
                    <a:pt x="91440" y="156210"/>
                    <a:pt x="81915" y="166688"/>
                  </a:cubicBezTo>
                  <a:cubicBezTo>
                    <a:pt x="71438" y="177165"/>
                    <a:pt x="59055" y="181928"/>
                    <a:pt x="43815" y="181928"/>
                  </a:cubicBezTo>
                  <a:cubicBezTo>
                    <a:pt x="42863" y="181928"/>
                    <a:pt x="41910" y="181928"/>
                    <a:pt x="40958" y="181928"/>
                  </a:cubicBezTo>
                  <a:lnTo>
                    <a:pt x="40958" y="181928"/>
                  </a:lnTo>
                  <a:cubicBezTo>
                    <a:pt x="40958" y="181928"/>
                    <a:pt x="40958" y="181928"/>
                    <a:pt x="40005" y="181928"/>
                  </a:cubicBezTo>
                  <a:lnTo>
                    <a:pt x="20003" y="181928"/>
                  </a:lnTo>
                  <a:cubicBezTo>
                    <a:pt x="15240" y="181928"/>
                    <a:pt x="10478" y="183833"/>
                    <a:pt x="6667" y="187642"/>
                  </a:cubicBezTo>
                  <a:cubicBezTo>
                    <a:pt x="2858" y="190500"/>
                    <a:pt x="0" y="194310"/>
                    <a:pt x="0" y="20002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4717485-C038-207D-639C-7F54FAEF3CDC}"/>
                </a:ext>
              </a:extLst>
            </p:cNvPr>
            <p:cNvSpPr/>
            <p:nvPr/>
          </p:nvSpPr>
          <p:spPr>
            <a:xfrm>
              <a:off x="968923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4597E4D5-7789-3DB6-2C5F-2BE6F8F12086}"/>
                </a:ext>
              </a:extLst>
            </p:cNvPr>
            <p:cNvSpPr/>
            <p:nvPr/>
          </p:nvSpPr>
          <p:spPr>
            <a:xfrm>
              <a:off x="10238831" y="639481"/>
              <a:ext cx="133350" cy="120967"/>
            </a:xfrm>
            <a:custGeom>
              <a:avLst/>
              <a:gdLst>
                <a:gd name="connsiteX0" fmla="*/ 133350 w 133350"/>
                <a:gd name="connsiteY0" fmla="*/ 19050 h 120967"/>
                <a:gd name="connsiteX1" fmla="*/ 133350 w 133350"/>
                <a:gd name="connsiteY1" fmla="*/ 101918 h 120967"/>
                <a:gd name="connsiteX2" fmla="*/ 114300 w 133350"/>
                <a:gd name="connsiteY2" fmla="*/ 120968 h 120967"/>
                <a:gd name="connsiteX3" fmla="*/ 77152 w 133350"/>
                <a:gd name="connsiteY3" fmla="*/ 120968 h 120967"/>
                <a:gd name="connsiteX4" fmla="*/ 58102 w 133350"/>
                <a:gd name="connsiteY4" fmla="*/ 101918 h 120967"/>
                <a:gd name="connsiteX5" fmla="*/ 58102 w 133350"/>
                <a:gd name="connsiteY5" fmla="*/ 89535 h 120967"/>
                <a:gd name="connsiteX6" fmla="*/ 43815 w 133350"/>
                <a:gd name="connsiteY6" fmla="*/ 75248 h 120967"/>
                <a:gd name="connsiteX7" fmla="*/ 19050 w 133350"/>
                <a:gd name="connsiteY7" fmla="*/ 75248 h 120967"/>
                <a:gd name="connsiteX8" fmla="*/ 0 w 133350"/>
                <a:gd name="connsiteY8" fmla="*/ 56198 h 120967"/>
                <a:gd name="connsiteX9" fmla="*/ 0 w 133350"/>
                <a:gd name="connsiteY9" fmla="*/ 19050 h 120967"/>
                <a:gd name="connsiteX10" fmla="*/ 19050 w 133350"/>
                <a:gd name="connsiteY10" fmla="*/ 0 h 120967"/>
                <a:gd name="connsiteX11" fmla="*/ 113347 w 133350"/>
                <a:gd name="connsiteY11" fmla="*/ 0 h 120967"/>
                <a:gd name="connsiteX12" fmla="*/ 133350 w 133350"/>
                <a:gd name="connsiteY12" fmla="*/ 19050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20967">
                  <a:moveTo>
                    <a:pt x="133350" y="19050"/>
                  </a:moveTo>
                  <a:lnTo>
                    <a:pt x="133350" y="101918"/>
                  </a:lnTo>
                  <a:cubicBezTo>
                    <a:pt x="133350" y="112395"/>
                    <a:pt x="124777" y="120968"/>
                    <a:pt x="114300" y="120968"/>
                  </a:cubicBezTo>
                  <a:lnTo>
                    <a:pt x="77152" y="120968"/>
                  </a:lnTo>
                  <a:cubicBezTo>
                    <a:pt x="66675" y="120968"/>
                    <a:pt x="58102" y="112395"/>
                    <a:pt x="58102" y="101918"/>
                  </a:cubicBezTo>
                  <a:lnTo>
                    <a:pt x="58102" y="89535"/>
                  </a:lnTo>
                  <a:cubicBezTo>
                    <a:pt x="58102" y="81915"/>
                    <a:pt x="51435" y="75248"/>
                    <a:pt x="43815" y="75248"/>
                  </a:cubicBezTo>
                  <a:lnTo>
                    <a:pt x="19050" y="75248"/>
                  </a:lnTo>
                  <a:cubicBezTo>
                    <a:pt x="8572" y="75248"/>
                    <a:pt x="0" y="66675"/>
                    <a:pt x="0" y="56198"/>
                  </a:cubicBezTo>
                  <a:lnTo>
                    <a:pt x="0" y="19050"/>
                  </a:lnTo>
                  <a:cubicBezTo>
                    <a:pt x="0" y="8573"/>
                    <a:pt x="8572" y="0"/>
                    <a:pt x="19050" y="0"/>
                  </a:cubicBezTo>
                  <a:lnTo>
                    <a:pt x="113347" y="0"/>
                  </a:lnTo>
                  <a:cubicBezTo>
                    <a:pt x="124777" y="0"/>
                    <a:pt x="133350" y="8573"/>
                    <a:pt x="133350" y="1905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9DC62FC1-11BF-DE42-C4FB-C8F78DF3E068}"/>
                </a:ext>
              </a:extLst>
            </p:cNvPr>
            <p:cNvSpPr/>
            <p:nvPr/>
          </p:nvSpPr>
          <p:spPr>
            <a:xfrm>
              <a:off x="9575890" y="421359"/>
              <a:ext cx="74295" cy="73423"/>
            </a:xfrm>
            <a:custGeom>
              <a:avLst/>
              <a:gdLst>
                <a:gd name="connsiteX0" fmla="*/ 59055 w 74295"/>
                <a:gd name="connsiteY0" fmla="*/ 0 h 73423"/>
                <a:gd name="connsiteX1" fmla="*/ 15240 w 74295"/>
                <a:gd name="connsiteY1" fmla="*/ 0 h 73423"/>
                <a:gd name="connsiteX2" fmla="*/ 0 w 74295"/>
                <a:gd name="connsiteY2" fmla="*/ 15240 h 73423"/>
                <a:gd name="connsiteX3" fmla="*/ 0 w 74295"/>
                <a:gd name="connsiteY3" fmla="*/ 58103 h 73423"/>
                <a:gd name="connsiteX4" fmla="*/ 15240 w 74295"/>
                <a:gd name="connsiteY4" fmla="*/ 73343 h 73423"/>
                <a:gd name="connsiteX5" fmla="*/ 59055 w 74295"/>
                <a:gd name="connsiteY5" fmla="*/ 73343 h 73423"/>
                <a:gd name="connsiteX6" fmla="*/ 74295 w 74295"/>
                <a:gd name="connsiteY6" fmla="*/ 58103 h 73423"/>
                <a:gd name="connsiteX7" fmla="*/ 74295 w 74295"/>
                <a:gd name="connsiteY7" fmla="*/ 15240 h 73423"/>
                <a:gd name="connsiteX8" fmla="*/ 59055 w 74295"/>
                <a:gd name="connsiteY8" fmla="*/ 0 h 7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3423">
                  <a:moveTo>
                    <a:pt x="59055" y="0"/>
                  </a:moveTo>
                  <a:lnTo>
                    <a:pt x="15240" y="0"/>
                  </a:lnTo>
                  <a:cubicBezTo>
                    <a:pt x="6667" y="0"/>
                    <a:pt x="0" y="6667"/>
                    <a:pt x="0" y="15240"/>
                  </a:cubicBezTo>
                  <a:lnTo>
                    <a:pt x="0" y="58103"/>
                  </a:lnTo>
                  <a:cubicBezTo>
                    <a:pt x="0" y="66675"/>
                    <a:pt x="6667" y="73343"/>
                    <a:pt x="15240" y="73343"/>
                  </a:cubicBezTo>
                  <a:lnTo>
                    <a:pt x="59055" y="73343"/>
                  </a:lnTo>
                  <a:cubicBezTo>
                    <a:pt x="67627" y="74295"/>
                    <a:pt x="74295" y="66675"/>
                    <a:pt x="74295" y="58103"/>
                  </a:cubicBezTo>
                  <a:lnTo>
                    <a:pt x="74295" y="15240"/>
                  </a:lnTo>
                  <a:cubicBezTo>
                    <a:pt x="74295" y="6667"/>
                    <a:pt x="67627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2876BF4-EA98-C7DA-07E9-42E01046787E}"/>
                </a:ext>
              </a:extLst>
            </p:cNvPr>
            <p:cNvSpPr/>
            <p:nvPr/>
          </p:nvSpPr>
          <p:spPr>
            <a:xfrm>
              <a:off x="1073698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4FB98EB6-4F8D-4CD7-3F8E-51CE36CFC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12373" y="2005421"/>
            <a:ext cx="367248" cy="34791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57607A87-DE8D-2124-8FB1-5E40C3791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31308" y="2009968"/>
            <a:ext cx="322236" cy="36014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2AB717D0-F6F9-3F21-9BBA-BACDC66D5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00094" y="2029594"/>
            <a:ext cx="297459" cy="3532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3D2FBB-339E-BC44-F2BE-F3356153DDC4}"/>
              </a:ext>
            </a:extLst>
          </p:cNvPr>
          <p:cNvGrpSpPr/>
          <p:nvPr/>
        </p:nvGrpSpPr>
        <p:grpSpPr>
          <a:xfrm>
            <a:off x="2719779" y="4037665"/>
            <a:ext cx="6752443" cy="1840581"/>
            <a:chOff x="3874667" y="4037665"/>
            <a:chExt cx="6752443" cy="1840581"/>
          </a:xfrm>
        </p:grpSpPr>
        <p:sp>
          <p:nvSpPr>
            <p:cNvPr id="191" name="Rounded Rectangle 6">
              <a:extLst>
                <a:ext uri="{FF2B5EF4-FFF2-40B4-BE49-F238E27FC236}">
                  <a16:creationId xmlns:a16="http://schemas.microsoft.com/office/drawing/2014/main" id="{E9F6464C-9EAD-2FF1-A01E-6BCF0376AB5A}"/>
                </a:ext>
              </a:extLst>
            </p:cNvPr>
            <p:cNvSpPr/>
            <p:nvPr/>
          </p:nvSpPr>
          <p:spPr>
            <a:xfrm>
              <a:off x="3874667" y="4339775"/>
              <a:ext cx="2164156" cy="1538471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: Rounded Corners 59">
              <a:extLst>
                <a:ext uri="{FF2B5EF4-FFF2-40B4-BE49-F238E27FC236}">
                  <a16:creationId xmlns:a16="http://schemas.microsoft.com/office/drawing/2014/main" id="{488CCBEA-3E43-FF0B-00E8-11847C8200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2852" y="4037665"/>
              <a:ext cx="607780" cy="607780"/>
            </a:xfrm>
            <a:prstGeom prst="ellipse">
              <a:avLst/>
            </a:prstGeom>
            <a:solidFill>
              <a:srgbClr val="1458D0"/>
            </a:solidFill>
            <a:ln w="19050">
              <a:solidFill>
                <a:srgbClr val="E8F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1458D0"/>
                </a:solidFill>
              </a:endParaRPr>
            </a:p>
          </p:txBody>
        </p:sp>
        <p:sp>
          <p:nvSpPr>
            <p:cNvPr id="193" name="Title 1">
              <a:extLst>
                <a:ext uri="{FF2B5EF4-FFF2-40B4-BE49-F238E27FC236}">
                  <a16:creationId xmlns:a16="http://schemas.microsoft.com/office/drawing/2014/main" id="{15A5E89C-7DB0-ADA5-86A9-358A26833E98}"/>
                </a:ext>
              </a:extLst>
            </p:cNvPr>
            <p:cNvSpPr txBox="1">
              <a:spLocks/>
            </p:cNvSpPr>
            <p:nvPr/>
          </p:nvSpPr>
          <p:spPr>
            <a:xfrm>
              <a:off x="4056153" y="4851152"/>
              <a:ext cx="1801184" cy="82574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>
                <a:lnSpc>
                  <a:spcPct val="150000"/>
                </a:lnSpc>
              </a:pPr>
              <a:r>
                <a:rPr lang="fa-IR" sz="16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امنیت فیزیکی دیتاسنتر</a:t>
              </a:r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7B28976-3A25-4F86-2D8C-62F7F33D9DAE}"/>
                </a:ext>
              </a:extLst>
            </p:cNvPr>
            <p:cNvCxnSpPr>
              <a:cxnSpLocks/>
            </p:cNvCxnSpPr>
            <p:nvPr/>
          </p:nvCxnSpPr>
          <p:spPr>
            <a:xfrm>
              <a:off x="4813543" y="4781885"/>
              <a:ext cx="286402" cy="0"/>
            </a:xfrm>
            <a:prstGeom prst="line">
              <a:avLst/>
            </a:prstGeom>
            <a:ln w="25400">
              <a:solidFill>
                <a:srgbClr val="FB82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Rounded Rectangle 6">
              <a:extLst>
                <a:ext uri="{FF2B5EF4-FFF2-40B4-BE49-F238E27FC236}">
                  <a16:creationId xmlns:a16="http://schemas.microsoft.com/office/drawing/2014/main" id="{09161425-9B87-9ECB-517A-91A7531501B3}"/>
                </a:ext>
              </a:extLst>
            </p:cNvPr>
            <p:cNvSpPr/>
            <p:nvPr/>
          </p:nvSpPr>
          <p:spPr>
            <a:xfrm>
              <a:off x="6153177" y="4339775"/>
              <a:ext cx="2164156" cy="1538471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: Rounded Corners 59">
              <a:extLst>
                <a:ext uri="{FF2B5EF4-FFF2-40B4-BE49-F238E27FC236}">
                  <a16:creationId xmlns:a16="http://schemas.microsoft.com/office/drawing/2014/main" id="{173F5BDC-01D6-D566-01F6-1771193BCD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362" y="4037665"/>
              <a:ext cx="607780" cy="607780"/>
            </a:xfrm>
            <a:prstGeom prst="ellipse">
              <a:avLst/>
            </a:prstGeom>
            <a:solidFill>
              <a:srgbClr val="1458D0"/>
            </a:solidFill>
            <a:ln w="19050">
              <a:solidFill>
                <a:srgbClr val="E8F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1458D0"/>
                </a:solidFill>
              </a:endParaRPr>
            </a:p>
          </p:txBody>
        </p:sp>
        <p:sp>
          <p:nvSpPr>
            <p:cNvPr id="204" name="Title 1">
              <a:extLst>
                <a:ext uri="{FF2B5EF4-FFF2-40B4-BE49-F238E27FC236}">
                  <a16:creationId xmlns:a16="http://schemas.microsoft.com/office/drawing/2014/main" id="{F4902AC7-4789-C07E-02EE-16F929C115CE}"/>
                </a:ext>
              </a:extLst>
            </p:cNvPr>
            <p:cNvSpPr txBox="1">
              <a:spLocks/>
            </p:cNvSpPr>
            <p:nvPr/>
          </p:nvSpPr>
          <p:spPr>
            <a:xfrm>
              <a:off x="6121910" y="4851152"/>
              <a:ext cx="2226689" cy="92932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>
                <a:lnSpc>
                  <a:spcPct val="150000"/>
                </a:lnSpc>
              </a:pPr>
              <a:r>
                <a:rPr lang="fa-IR" sz="16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پشتیبان‌گیری</a:t>
              </a:r>
              <a:endParaRPr lang="en-US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endParaRPr>
            </a:p>
            <a:p>
              <a:pPr algn="ctr" rtl="1">
                <a:lnSpc>
                  <a:spcPct val="150000"/>
                </a:lnSpc>
              </a:pPr>
              <a:r>
                <a:rPr lang="fa-IR" sz="16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منظم</a:t>
              </a:r>
            </a:p>
          </p:txBody>
        </p: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30A2029C-FA58-F9B2-7803-259707AE27A7}"/>
                </a:ext>
              </a:extLst>
            </p:cNvPr>
            <p:cNvCxnSpPr>
              <a:cxnSpLocks/>
            </p:cNvCxnSpPr>
            <p:nvPr/>
          </p:nvCxnSpPr>
          <p:spPr>
            <a:xfrm>
              <a:off x="7092053" y="4781885"/>
              <a:ext cx="286402" cy="0"/>
            </a:xfrm>
            <a:prstGeom prst="line">
              <a:avLst/>
            </a:prstGeom>
            <a:ln w="25400">
              <a:solidFill>
                <a:srgbClr val="FB82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Rounded Rectangle 6">
              <a:extLst>
                <a:ext uri="{FF2B5EF4-FFF2-40B4-BE49-F238E27FC236}">
                  <a16:creationId xmlns:a16="http://schemas.microsoft.com/office/drawing/2014/main" id="{2A85EEC3-87E2-CF89-07B5-7D7D8EF90E63}"/>
                </a:ext>
              </a:extLst>
            </p:cNvPr>
            <p:cNvSpPr/>
            <p:nvPr/>
          </p:nvSpPr>
          <p:spPr>
            <a:xfrm>
              <a:off x="8431688" y="4339775"/>
              <a:ext cx="2164156" cy="1538471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: Rounded Corners 59">
              <a:extLst>
                <a:ext uri="{FF2B5EF4-FFF2-40B4-BE49-F238E27FC236}">
                  <a16:creationId xmlns:a16="http://schemas.microsoft.com/office/drawing/2014/main" id="{F5F98D3A-EAB0-44C5-FDFC-15051A7206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09873" y="4037665"/>
              <a:ext cx="607780" cy="607780"/>
            </a:xfrm>
            <a:prstGeom prst="ellipse">
              <a:avLst/>
            </a:prstGeom>
            <a:solidFill>
              <a:srgbClr val="1458D0"/>
            </a:solidFill>
            <a:ln w="19050">
              <a:solidFill>
                <a:srgbClr val="E8F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1458D0"/>
                </a:solidFill>
              </a:endParaRPr>
            </a:p>
          </p:txBody>
        </p:sp>
        <p:sp>
          <p:nvSpPr>
            <p:cNvPr id="215" name="Title 1">
              <a:extLst>
                <a:ext uri="{FF2B5EF4-FFF2-40B4-BE49-F238E27FC236}">
                  <a16:creationId xmlns:a16="http://schemas.microsoft.com/office/drawing/2014/main" id="{4AF1582D-C2FF-63BD-0CF7-38A4481902A7}"/>
                </a:ext>
              </a:extLst>
            </p:cNvPr>
            <p:cNvSpPr txBox="1">
              <a:spLocks/>
            </p:cNvSpPr>
            <p:nvPr/>
          </p:nvSpPr>
          <p:spPr>
            <a:xfrm>
              <a:off x="8400421" y="4851152"/>
              <a:ext cx="2226689" cy="92932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>
                <a:lnSpc>
                  <a:spcPct val="150000"/>
                </a:lnSpc>
              </a:pPr>
              <a:r>
                <a:rPr lang="fa-IR" sz="16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حریم خصوصی </a:t>
              </a:r>
              <a:endParaRPr lang="en-US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endParaRPr>
            </a:p>
            <a:p>
              <a:pPr algn="ctr" rtl="1">
                <a:lnSpc>
                  <a:spcPct val="150000"/>
                </a:lnSpc>
              </a:pPr>
              <a:r>
                <a:rPr lang="fa-IR" sz="16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تضمین‌شده</a:t>
              </a:r>
            </a:p>
          </p:txBody>
        </p: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7CB5C0FF-68DE-DB73-B36D-79171FCF02E9}"/>
                </a:ext>
              </a:extLst>
            </p:cNvPr>
            <p:cNvCxnSpPr>
              <a:cxnSpLocks/>
            </p:cNvCxnSpPr>
            <p:nvPr/>
          </p:nvCxnSpPr>
          <p:spPr>
            <a:xfrm>
              <a:off x="9370564" y="4781885"/>
              <a:ext cx="286402" cy="0"/>
            </a:xfrm>
            <a:prstGeom prst="line">
              <a:avLst/>
            </a:prstGeom>
            <a:ln w="25400">
              <a:solidFill>
                <a:srgbClr val="FB82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D3C9163-93F6-1A27-0EEB-227649940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58158" y="4166009"/>
              <a:ext cx="356478" cy="35647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A805BD1-EC24-4B3E-02AF-8602720D3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388489" y="4157805"/>
              <a:ext cx="304437" cy="342492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A9472110-7C82-2E15-6497-BE6F2B05D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75041" y="4159983"/>
              <a:ext cx="359798" cy="35979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120CAD7-D8C9-87C9-AD99-984E023DB353}"/>
              </a:ext>
            </a:extLst>
          </p:cNvPr>
          <p:cNvGrpSpPr/>
          <p:nvPr/>
        </p:nvGrpSpPr>
        <p:grpSpPr>
          <a:xfrm>
            <a:off x="1786810" y="454549"/>
            <a:ext cx="8723008" cy="1106607"/>
            <a:chOff x="6074855" y="384860"/>
            <a:chExt cx="6325741" cy="1106607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3E418FEF-AA75-03F3-C3A1-8D77166C149D}"/>
                </a:ext>
              </a:extLst>
            </p:cNvPr>
            <p:cNvSpPr txBox="1">
              <a:spLocks/>
            </p:cNvSpPr>
            <p:nvPr/>
          </p:nvSpPr>
          <p:spPr>
            <a:xfrm>
              <a:off x="6081907" y="384860"/>
              <a:ext cx="6318689" cy="55811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>
                <a:lnSpc>
                  <a:spcPct val="100000"/>
                </a:lnSpc>
              </a:pPr>
              <a:r>
                <a:rPr lang="fa-IR" sz="3600" dirty="0">
                  <a:solidFill>
                    <a:schemeClr val="bg1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امنیت اطلاعات و حریم خصوصی در عالی ترین سطح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050C41-1D61-7475-6412-7C75CFE2FA10}"/>
                </a:ext>
              </a:extLst>
            </p:cNvPr>
            <p:cNvSpPr txBox="1"/>
            <p:nvPr/>
          </p:nvSpPr>
          <p:spPr>
            <a:xfrm>
              <a:off x="6074855" y="1122135"/>
              <a:ext cx="63186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fa-IR" dirty="0">
                  <a:solidFill>
                    <a:schemeClr val="bg1"/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دستیار مشاور املاک دانا با استفاده از جدیدترین، امنیت داده‌های شما رو تضمین می‌کنه. تکنولوژی‌ها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07EAFA-F081-8D13-953E-FDB10A49556F}"/>
              </a:ext>
            </a:extLst>
          </p:cNvPr>
          <p:cNvGrpSpPr/>
          <p:nvPr/>
        </p:nvGrpSpPr>
        <p:grpSpPr>
          <a:xfrm>
            <a:off x="4179493" y="6409955"/>
            <a:ext cx="3833014" cy="449379"/>
            <a:chOff x="4480484" y="6409955"/>
            <a:chExt cx="3833014" cy="449379"/>
          </a:xfrm>
        </p:grpSpPr>
        <p:sp>
          <p:nvSpPr>
            <p:cNvPr id="11" name="Rectangle: Rounded Corners 59">
              <a:extLst>
                <a:ext uri="{FF2B5EF4-FFF2-40B4-BE49-F238E27FC236}">
                  <a16:creationId xmlns:a16="http://schemas.microsoft.com/office/drawing/2014/main" id="{4D4D16B4-5810-22A4-502F-2622C9DE62CC}"/>
                </a:ext>
              </a:extLst>
            </p:cNvPr>
            <p:cNvSpPr/>
            <p:nvPr/>
          </p:nvSpPr>
          <p:spPr>
            <a:xfrm>
              <a:off x="6149341" y="6409955"/>
              <a:ext cx="2164157" cy="448045"/>
            </a:xfrm>
            <a:prstGeom prst="round1Rect">
              <a:avLst>
                <a:gd name="adj" fmla="val 50000"/>
              </a:avLst>
            </a:prstGeom>
            <a:solidFill>
              <a:srgbClr val="FB8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B8230"/>
                </a:solidFill>
              </a:endParaRPr>
            </a:p>
          </p:txBody>
        </p:sp>
        <p:sp>
          <p:nvSpPr>
            <p:cNvPr id="13" name="Rectangle: Rounded Corners 59">
              <a:extLst>
                <a:ext uri="{FF2B5EF4-FFF2-40B4-BE49-F238E27FC236}">
                  <a16:creationId xmlns:a16="http://schemas.microsoft.com/office/drawing/2014/main" id="{1E5B72A2-280F-A354-9A18-1D7213833025}"/>
                </a:ext>
              </a:extLst>
            </p:cNvPr>
            <p:cNvSpPr/>
            <p:nvPr/>
          </p:nvSpPr>
          <p:spPr>
            <a:xfrm flipH="1">
              <a:off x="4480484" y="6411289"/>
              <a:ext cx="2164157" cy="448045"/>
            </a:xfrm>
            <a:prstGeom prst="round1Rect">
              <a:avLst>
                <a:gd name="adj" fmla="val 50000"/>
              </a:avLst>
            </a:prstGeom>
            <a:solidFill>
              <a:srgbClr val="FB8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B8230"/>
                </a:solidFill>
              </a:endParaRP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A419B181-F0B9-A74D-0E50-652AB88A0B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33150" y="2023223"/>
            <a:ext cx="366095" cy="36609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8BFD214-C0D0-6C41-5393-8939F252E3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83500" y="1997913"/>
            <a:ext cx="323654" cy="3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45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: Rounded Corners 4">
            <a:extLst>
              <a:ext uri="{FF2B5EF4-FFF2-40B4-BE49-F238E27FC236}">
                <a16:creationId xmlns:a16="http://schemas.microsoft.com/office/drawing/2014/main" id="{BB8D5CD4-4892-409E-A6A7-016961E03057}"/>
              </a:ext>
            </a:extLst>
          </p:cNvPr>
          <p:cNvSpPr/>
          <p:nvPr/>
        </p:nvSpPr>
        <p:spPr>
          <a:xfrm rot="16200000" flipV="1">
            <a:off x="4524464" y="-849611"/>
            <a:ext cx="2346986" cy="11395914"/>
          </a:xfrm>
          <a:prstGeom prst="round2SameRect">
            <a:avLst>
              <a:gd name="adj1" fmla="val 9578"/>
              <a:gd name="adj2" fmla="val 0"/>
            </a:avLst>
          </a:prstGeom>
          <a:solidFill>
            <a:srgbClr val="0E2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2AD2139F-19D3-9446-F9BA-9CD5708E8BCD}"/>
              </a:ext>
            </a:extLst>
          </p:cNvPr>
          <p:cNvGrpSpPr/>
          <p:nvPr/>
        </p:nvGrpSpPr>
        <p:grpSpPr>
          <a:xfrm>
            <a:off x="10683240" y="6505938"/>
            <a:ext cx="712673" cy="160591"/>
            <a:chOff x="9477783" y="421359"/>
            <a:chExt cx="1631632" cy="367665"/>
          </a:xfrm>
        </p:grpSpPr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D8CA1AFA-78C7-29AB-BC43-7DD28758094D}"/>
                </a:ext>
              </a:extLst>
            </p:cNvPr>
            <p:cNvSpPr/>
            <p:nvPr/>
          </p:nvSpPr>
          <p:spPr>
            <a:xfrm>
              <a:off x="10604590" y="532802"/>
              <a:ext cx="74295" cy="74294"/>
            </a:xfrm>
            <a:custGeom>
              <a:avLst/>
              <a:gdLst>
                <a:gd name="connsiteX0" fmla="*/ 59055 w 74295"/>
                <a:gd name="connsiteY0" fmla="*/ 0 h 74294"/>
                <a:gd name="connsiteX1" fmla="*/ 15240 w 74295"/>
                <a:gd name="connsiteY1" fmla="*/ 0 h 74294"/>
                <a:gd name="connsiteX2" fmla="*/ 0 w 74295"/>
                <a:gd name="connsiteY2" fmla="*/ 15240 h 74294"/>
                <a:gd name="connsiteX3" fmla="*/ 0 w 74295"/>
                <a:gd name="connsiteY3" fmla="*/ 59055 h 74294"/>
                <a:gd name="connsiteX4" fmla="*/ 15240 w 74295"/>
                <a:gd name="connsiteY4" fmla="*/ 74295 h 74294"/>
                <a:gd name="connsiteX5" fmla="*/ 59055 w 74295"/>
                <a:gd name="connsiteY5" fmla="*/ 74295 h 74294"/>
                <a:gd name="connsiteX6" fmla="*/ 74295 w 74295"/>
                <a:gd name="connsiteY6" fmla="*/ 59055 h 74294"/>
                <a:gd name="connsiteX7" fmla="*/ 74295 w 74295"/>
                <a:gd name="connsiteY7" fmla="*/ 15240 h 74294"/>
                <a:gd name="connsiteX8" fmla="*/ 59055 w 74295"/>
                <a:gd name="connsiteY8" fmla="*/ 0 h 7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4294">
                  <a:moveTo>
                    <a:pt x="59055" y="0"/>
                  </a:moveTo>
                  <a:lnTo>
                    <a:pt x="15240" y="0"/>
                  </a:lnTo>
                  <a:cubicBezTo>
                    <a:pt x="6668" y="0"/>
                    <a:pt x="0" y="6667"/>
                    <a:pt x="0" y="15240"/>
                  </a:cubicBezTo>
                  <a:lnTo>
                    <a:pt x="0" y="59055"/>
                  </a:lnTo>
                  <a:cubicBezTo>
                    <a:pt x="0" y="67628"/>
                    <a:pt x="6668" y="74295"/>
                    <a:pt x="15240" y="74295"/>
                  </a:cubicBezTo>
                  <a:lnTo>
                    <a:pt x="59055" y="74295"/>
                  </a:lnTo>
                  <a:cubicBezTo>
                    <a:pt x="67628" y="74295"/>
                    <a:pt x="74295" y="67628"/>
                    <a:pt x="74295" y="59055"/>
                  </a:cubicBezTo>
                  <a:lnTo>
                    <a:pt x="74295" y="15240"/>
                  </a:lnTo>
                  <a:cubicBezTo>
                    <a:pt x="74295" y="6667"/>
                    <a:pt x="67628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26047FAA-4103-182A-DC15-9D08ED07C54E}"/>
                </a:ext>
              </a:extLst>
            </p:cNvPr>
            <p:cNvSpPr/>
            <p:nvPr/>
          </p:nvSpPr>
          <p:spPr>
            <a:xfrm>
              <a:off x="10852240" y="531849"/>
              <a:ext cx="257175" cy="257175"/>
            </a:xfrm>
            <a:custGeom>
              <a:avLst/>
              <a:gdLst>
                <a:gd name="connsiteX0" fmla="*/ 181928 w 257175"/>
                <a:gd name="connsiteY0" fmla="*/ 128588 h 257175"/>
                <a:gd name="connsiteX1" fmla="*/ 181928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8 w 257175"/>
                <a:gd name="connsiteY5" fmla="*/ 181927 h 257175"/>
                <a:gd name="connsiteX6" fmla="*/ 20003 w 257175"/>
                <a:gd name="connsiteY6" fmla="*/ 181927 h 257175"/>
                <a:gd name="connsiteX7" fmla="*/ 6667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7 w 257175"/>
                <a:gd name="connsiteY10" fmla="*/ 252413 h 257175"/>
                <a:gd name="connsiteX11" fmla="*/ 20003 w 257175"/>
                <a:gd name="connsiteY11" fmla="*/ 257175 h 257175"/>
                <a:gd name="connsiteX12" fmla="*/ 128588 w 257175"/>
                <a:gd name="connsiteY12" fmla="*/ 257175 h 257175"/>
                <a:gd name="connsiteX13" fmla="*/ 140017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7 w 257175"/>
                <a:gd name="connsiteY20" fmla="*/ 0 h 257175"/>
                <a:gd name="connsiteX21" fmla="*/ 128588 w 257175"/>
                <a:gd name="connsiteY21" fmla="*/ 0 h 257175"/>
                <a:gd name="connsiteX22" fmla="*/ 20003 w 257175"/>
                <a:gd name="connsiteY22" fmla="*/ 0 h 257175"/>
                <a:gd name="connsiteX23" fmla="*/ 6667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7 w 257175"/>
                <a:gd name="connsiteY26" fmla="*/ 69532 h 257175"/>
                <a:gd name="connsiteX27" fmla="*/ 20003 w 257175"/>
                <a:gd name="connsiteY27" fmla="*/ 75248 h 257175"/>
                <a:gd name="connsiteX28" fmla="*/ 124778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8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8" y="128588"/>
                  </a:moveTo>
                  <a:lnTo>
                    <a:pt x="181928" y="128588"/>
                  </a:lnTo>
                  <a:cubicBezTo>
                    <a:pt x="181928" y="143828"/>
                    <a:pt x="176213" y="156210"/>
                    <a:pt x="166688" y="166688"/>
                  </a:cubicBezTo>
                  <a:cubicBezTo>
                    <a:pt x="156210" y="177165"/>
                    <a:pt x="143828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8" y="181927"/>
                  </a:cubicBezTo>
                  <a:lnTo>
                    <a:pt x="20003" y="181927"/>
                  </a:lnTo>
                  <a:cubicBezTo>
                    <a:pt x="15240" y="181927"/>
                    <a:pt x="10478" y="183833"/>
                    <a:pt x="6667" y="187643"/>
                  </a:cubicBezTo>
                  <a:cubicBezTo>
                    <a:pt x="2858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7" y="252413"/>
                  </a:cubicBezTo>
                  <a:cubicBezTo>
                    <a:pt x="10478" y="256223"/>
                    <a:pt x="15240" y="257175"/>
                    <a:pt x="20003" y="257175"/>
                  </a:cubicBezTo>
                  <a:lnTo>
                    <a:pt x="128588" y="257175"/>
                  </a:lnTo>
                  <a:cubicBezTo>
                    <a:pt x="132398" y="257175"/>
                    <a:pt x="136208" y="257175"/>
                    <a:pt x="140017" y="256223"/>
                  </a:cubicBezTo>
                  <a:cubicBezTo>
                    <a:pt x="155258" y="255270"/>
                    <a:pt x="170498" y="251460"/>
                    <a:pt x="183833" y="244793"/>
                  </a:cubicBezTo>
                  <a:cubicBezTo>
                    <a:pt x="196215" y="239077"/>
                    <a:pt x="208598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2" y="61913"/>
                    <a:pt x="219075" y="37147"/>
                  </a:cubicBezTo>
                  <a:cubicBezTo>
                    <a:pt x="208598" y="26670"/>
                    <a:pt x="196215" y="18097"/>
                    <a:pt x="183833" y="11430"/>
                  </a:cubicBezTo>
                  <a:cubicBezTo>
                    <a:pt x="170498" y="4763"/>
                    <a:pt x="156210" y="953"/>
                    <a:pt x="140017" y="0"/>
                  </a:cubicBezTo>
                  <a:cubicBezTo>
                    <a:pt x="136208" y="0"/>
                    <a:pt x="132398" y="0"/>
                    <a:pt x="128588" y="0"/>
                  </a:cubicBezTo>
                  <a:lnTo>
                    <a:pt x="20003" y="0"/>
                  </a:lnTo>
                  <a:cubicBezTo>
                    <a:pt x="15240" y="0"/>
                    <a:pt x="10478" y="953"/>
                    <a:pt x="6667" y="4763"/>
                  </a:cubicBezTo>
                  <a:cubicBezTo>
                    <a:pt x="2858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7" y="69532"/>
                  </a:cubicBezTo>
                  <a:cubicBezTo>
                    <a:pt x="10478" y="73343"/>
                    <a:pt x="15240" y="75248"/>
                    <a:pt x="20003" y="75248"/>
                  </a:cubicBezTo>
                  <a:lnTo>
                    <a:pt x="124778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0975" y="114300"/>
                    <a:pt x="181928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E10A5F74-2398-45F9-92BC-066FF44A1AE5}"/>
                </a:ext>
              </a:extLst>
            </p:cNvPr>
            <p:cNvSpPr/>
            <p:nvPr/>
          </p:nvSpPr>
          <p:spPr>
            <a:xfrm>
              <a:off x="9804491" y="531849"/>
              <a:ext cx="257175" cy="257175"/>
            </a:xfrm>
            <a:custGeom>
              <a:avLst/>
              <a:gdLst>
                <a:gd name="connsiteX0" fmla="*/ 181927 w 257175"/>
                <a:gd name="connsiteY0" fmla="*/ 128588 h 257175"/>
                <a:gd name="connsiteX1" fmla="*/ 181927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7 w 257175"/>
                <a:gd name="connsiteY5" fmla="*/ 181927 h 257175"/>
                <a:gd name="connsiteX6" fmla="*/ 20002 w 257175"/>
                <a:gd name="connsiteY6" fmla="*/ 181927 h 257175"/>
                <a:gd name="connsiteX7" fmla="*/ 6668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8 w 257175"/>
                <a:gd name="connsiteY10" fmla="*/ 252413 h 257175"/>
                <a:gd name="connsiteX11" fmla="*/ 20002 w 257175"/>
                <a:gd name="connsiteY11" fmla="*/ 257175 h 257175"/>
                <a:gd name="connsiteX12" fmla="*/ 128588 w 257175"/>
                <a:gd name="connsiteY12" fmla="*/ 257175 h 257175"/>
                <a:gd name="connsiteX13" fmla="*/ 140018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8 w 257175"/>
                <a:gd name="connsiteY20" fmla="*/ 0 h 257175"/>
                <a:gd name="connsiteX21" fmla="*/ 128588 w 257175"/>
                <a:gd name="connsiteY21" fmla="*/ 0 h 257175"/>
                <a:gd name="connsiteX22" fmla="*/ 20002 w 257175"/>
                <a:gd name="connsiteY22" fmla="*/ 0 h 257175"/>
                <a:gd name="connsiteX23" fmla="*/ 6668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8 w 257175"/>
                <a:gd name="connsiteY26" fmla="*/ 69532 h 257175"/>
                <a:gd name="connsiteX27" fmla="*/ 20002 w 257175"/>
                <a:gd name="connsiteY27" fmla="*/ 75248 h 257175"/>
                <a:gd name="connsiteX28" fmla="*/ 124777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7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7" y="128588"/>
                  </a:moveTo>
                  <a:lnTo>
                    <a:pt x="181927" y="128588"/>
                  </a:lnTo>
                  <a:cubicBezTo>
                    <a:pt x="181927" y="143828"/>
                    <a:pt x="176213" y="156210"/>
                    <a:pt x="166688" y="166688"/>
                  </a:cubicBezTo>
                  <a:cubicBezTo>
                    <a:pt x="156210" y="177165"/>
                    <a:pt x="143827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7" y="181927"/>
                  </a:cubicBezTo>
                  <a:lnTo>
                    <a:pt x="20002" y="181927"/>
                  </a:lnTo>
                  <a:cubicBezTo>
                    <a:pt x="15240" y="181927"/>
                    <a:pt x="10477" y="183833"/>
                    <a:pt x="6668" y="187643"/>
                  </a:cubicBezTo>
                  <a:cubicBezTo>
                    <a:pt x="2857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8" y="252413"/>
                  </a:cubicBezTo>
                  <a:cubicBezTo>
                    <a:pt x="10477" y="256223"/>
                    <a:pt x="15240" y="257175"/>
                    <a:pt x="20002" y="257175"/>
                  </a:cubicBezTo>
                  <a:lnTo>
                    <a:pt x="128588" y="257175"/>
                  </a:lnTo>
                  <a:cubicBezTo>
                    <a:pt x="132397" y="257175"/>
                    <a:pt x="136208" y="257175"/>
                    <a:pt x="140018" y="256223"/>
                  </a:cubicBezTo>
                  <a:cubicBezTo>
                    <a:pt x="155258" y="255270"/>
                    <a:pt x="170497" y="251460"/>
                    <a:pt x="183833" y="244793"/>
                  </a:cubicBezTo>
                  <a:cubicBezTo>
                    <a:pt x="196215" y="239077"/>
                    <a:pt x="208597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3" y="61913"/>
                    <a:pt x="219075" y="37147"/>
                  </a:cubicBezTo>
                  <a:cubicBezTo>
                    <a:pt x="208597" y="26670"/>
                    <a:pt x="196215" y="18097"/>
                    <a:pt x="183833" y="11430"/>
                  </a:cubicBezTo>
                  <a:cubicBezTo>
                    <a:pt x="170497" y="4763"/>
                    <a:pt x="156210" y="953"/>
                    <a:pt x="140018" y="0"/>
                  </a:cubicBezTo>
                  <a:cubicBezTo>
                    <a:pt x="136208" y="0"/>
                    <a:pt x="132397" y="0"/>
                    <a:pt x="128588" y="0"/>
                  </a:cubicBezTo>
                  <a:lnTo>
                    <a:pt x="20002" y="0"/>
                  </a:lnTo>
                  <a:cubicBezTo>
                    <a:pt x="15240" y="0"/>
                    <a:pt x="10477" y="953"/>
                    <a:pt x="6668" y="4763"/>
                  </a:cubicBezTo>
                  <a:cubicBezTo>
                    <a:pt x="2857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8" y="69532"/>
                  </a:cubicBezTo>
                  <a:cubicBezTo>
                    <a:pt x="10477" y="73343"/>
                    <a:pt x="15240" y="75248"/>
                    <a:pt x="20002" y="75248"/>
                  </a:cubicBezTo>
                  <a:lnTo>
                    <a:pt x="124777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1927" y="114300"/>
                    <a:pt x="181927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79CC05F-B187-B74F-71E7-2250F5DA121C}"/>
                </a:ext>
              </a:extLst>
            </p:cNvPr>
            <p:cNvSpPr/>
            <p:nvPr/>
          </p:nvSpPr>
          <p:spPr>
            <a:xfrm>
              <a:off x="10430283" y="422312"/>
              <a:ext cx="266699" cy="366712"/>
            </a:xfrm>
            <a:custGeom>
              <a:avLst/>
              <a:gdLst>
                <a:gd name="connsiteX0" fmla="*/ 266700 w 266699"/>
                <a:gd name="connsiteY0" fmla="*/ 310515 h 366712"/>
                <a:gd name="connsiteX1" fmla="*/ 266700 w 266699"/>
                <a:gd name="connsiteY1" fmla="*/ 347663 h 366712"/>
                <a:gd name="connsiteX2" fmla="*/ 260032 w 266699"/>
                <a:gd name="connsiteY2" fmla="*/ 361950 h 366712"/>
                <a:gd name="connsiteX3" fmla="*/ 246698 w 266699"/>
                <a:gd name="connsiteY3" fmla="*/ 366713 h 366712"/>
                <a:gd name="connsiteX4" fmla="*/ 128588 w 266699"/>
                <a:gd name="connsiteY4" fmla="*/ 366713 h 366712"/>
                <a:gd name="connsiteX5" fmla="*/ 117157 w 266699"/>
                <a:gd name="connsiteY5" fmla="*/ 366713 h 366712"/>
                <a:gd name="connsiteX6" fmla="*/ 38100 w 266699"/>
                <a:gd name="connsiteY6" fmla="*/ 329565 h 366712"/>
                <a:gd name="connsiteX7" fmla="*/ 0 w 266699"/>
                <a:gd name="connsiteY7" fmla="*/ 239078 h 366712"/>
                <a:gd name="connsiteX8" fmla="*/ 0 w 266699"/>
                <a:gd name="connsiteY8" fmla="*/ 19050 h 366712"/>
                <a:gd name="connsiteX9" fmla="*/ 5715 w 266699"/>
                <a:gd name="connsiteY9" fmla="*/ 5715 h 366712"/>
                <a:gd name="connsiteX10" fmla="*/ 19050 w 266699"/>
                <a:gd name="connsiteY10" fmla="*/ 0 h 366712"/>
                <a:gd name="connsiteX11" fmla="*/ 56198 w 266699"/>
                <a:gd name="connsiteY11" fmla="*/ 0 h 366712"/>
                <a:gd name="connsiteX12" fmla="*/ 69532 w 266699"/>
                <a:gd name="connsiteY12" fmla="*/ 5715 h 366712"/>
                <a:gd name="connsiteX13" fmla="*/ 75248 w 266699"/>
                <a:gd name="connsiteY13" fmla="*/ 19050 h 366712"/>
                <a:gd name="connsiteX14" fmla="*/ 75248 w 266699"/>
                <a:gd name="connsiteY14" fmla="*/ 239078 h 366712"/>
                <a:gd name="connsiteX15" fmla="*/ 90488 w 266699"/>
                <a:gd name="connsiteY15" fmla="*/ 277178 h 366712"/>
                <a:gd name="connsiteX16" fmla="*/ 128588 w 266699"/>
                <a:gd name="connsiteY16" fmla="*/ 292418 h 366712"/>
                <a:gd name="connsiteX17" fmla="*/ 131445 w 266699"/>
                <a:gd name="connsiteY17" fmla="*/ 292418 h 366712"/>
                <a:gd name="connsiteX18" fmla="*/ 131445 w 266699"/>
                <a:gd name="connsiteY18" fmla="*/ 292418 h 366712"/>
                <a:gd name="connsiteX19" fmla="*/ 132398 w 266699"/>
                <a:gd name="connsiteY19" fmla="*/ 292418 h 366712"/>
                <a:gd name="connsiteX20" fmla="*/ 246698 w 266699"/>
                <a:gd name="connsiteY20" fmla="*/ 292418 h 366712"/>
                <a:gd name="connsiteX21" fmla="*/ 260032 w 266699"/>
                <a:gd name="connsiteY21" fmla="*/ 298133 h 366712"/>
                <a:gd name="connsiteX22" fmla="*/ 266700 w 266699"/>
                <a:gd name="connsiteY22" fmla="*/ 310515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699" h="366712">
                  <a:moveTo>
                    <a:pt x="266700" y="310515"/>
                  </a:moveTo>
                  <a:lnTo>
                    <a:pt x="266700" y="347663"/>
                  </a:lnTo>
                  <a:cubicBezTo>
                    <a:pt x="266700" y="353378"/>
                    <a:pt x="264795" y="358140"/>
                    <a:pt x="260032" y="361950"/>
                  </a:cubicBezTo>
                  <a:cubicBezTo>
                    <a:pt x="256223" y="365760"/>
                    <a:pt x="251460" y="366713"/>
                    <a:pt x="246698" y="366713"/>
                  </a:cubicBezTo>
                  <a:lnTo>
                    <a:pt x="128588" y="366713"/>
                  </a:lnTo>
                  <a:cubicBezTo>
                    <a:pt x="124777" y="366713"/>
                    <a:pt x="120967" y="366713"/>
                    <a:pt x="117157" y="366713"/>
                  </a:cubicBezTo>
                  <a:cubicBezTo>
                    <a:pt x="86677" y="363855"/>
                    <a:pt x="60960" y="352425"/>
                    <a:pt x="38100" y="329565"/>
                  </a:cubicBezTo>
                  <a:cubicBezTo>
                    <a:pt x="12382" y="304800"/>
                    <a:pt x="0" y="274320"/>
                    <a:pt x="0" y="239078"/>
                  </a:cubicBezTo>
                  <a:lnTo>
                    <a:pt x="0" y="19050"/>
                  </a:lnTo>
                  <a:cubicBezTo>
                    <a:pt x="0" y="14288"/>
                    <a:pt x="1905" y="9525"/>
                    <a:pt x="5715" y="5715"/>
                  </a:cubicBezTo>
                  <a:cubicBezTo>
                    <a:pt x="9525" y="1905"/>
                    <a:pt x="13335" y="0"/>
                    <a:pt x="19050" y="0"/>
                  </a:cubicBezTo>
                  <a:lnTo>
                    <a:pt x="56198" y="0"/>
                  </a:lnTo>
                  <a:cubicBezTo>
                    <a:pt x="60960" y="0"/>
                    <a:pt x="65723" y="1905"/>
                    <a:pt x="69532" y="5715"/>
                  </a:cubicBezTo>
                  <a:cubicBezTo>
                    <a:pt x="73342" y="9525"/>
                    <a:pt x="75248" y="13335"/>
                    <a:pt x="75248" y="19050"/>
                  </a:cubicBezTo>
                  <a:lnTo>
                    <a:pt x="75248" y="239078"/>
                  </a:lnTo>
                  <a:cubicBezTo>
                    <a:pt x="75248" y="254318"/>
                    <a:pt x="80963" y="266700"/>
                    <a:pt x="90488" y="277178"/>
                  </a:cubicBezTo>
                  <a:cubicBezTo>
                    <a:pt x="100965" y="287655"/>
                    <a:pt x="113348" y="292418"/>
                    <a:pt x="128588" y="292418"/>
                  </a:cubicBezTo>
                  <a:cubicBezTo>
                    <a:pt x="129540" y="292418"/>
                    <a:pt x="130492" y="292418"/>
                    <a:pt x="131445" y="292418"/>
                  </a:cubicBezTo>
                  <a:lnTo>
                    <a:pt x="131445" y="292418"/>
                  </a:lnTo>
                  <a:cubicBezTo>
                    <a:pt x="131445" y="292418"/>
                    <a:pt x="131445" y="292418"/>
                    <a:pt x="132398" y="292418"/>
                  </a:cubicBezTo>
                  <a:lnTo>
                    <a:pt x="246698" y="292418"/>
                  </a:lnTo>
                  <a:cubicBezTo>
                    <a:pt x="251460" y="292418"/>
                    <a:pt x="256223" y="294323"/>
                    <a:pt x="260032" y="298133"/>
                  </a:cubicBezTo>
                  <a:cubicBezTo>
                    <a:pt x="263843" y="300990"/>
                    <a:pt x="266700" y="304800"/>
                    <a:pt x="266700" y="31051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06EBC1D4-E5E9-6FEF-D26A-C7D7C071B09E}"/>
                </a:ext>
              </a:extLst>
            </p:cNvPr>
            <p:cNvSpPr/>
            <p:nvPr/>
          </p:nvSpPr>
          <p:spPr>
            <a:xfrm>
              <a:off x="10096908" y="532802"/>
              <a:ext cx="293369" cy="256222"/>
            </a:xfrm>
            <a:custGeom>
              <a:avLst/>
              <a:gdLst>
                <a:gd name="connsiteX0" fmla="*/ 293370 w 293369"/>
                <a:gd name="connsiteY0" fmla="*/ 56197 h 256222"/>
                <a:gd name="connsiteX1" fmla="*/ 293370 w 293369"/>
                <a:gd name="connsiteY1" fmla="*/ 19050 h 256222"/>
                <a:gd name="connsiteX2" fmla="*/ 286703 w 293369"/>
                <a:gd name="connsiteY2" fmla="*/ 4763 h 256222"/>
                <a:gd name="connsiteX3" fmla="*/ 273367 w 293369"/>
                <a:gd name="connsiteY3" fmla="*/ 0 h 256222"/>
                <a:gd name="connsiteX4" fmla="*/ 128588 w 293369"/>
                <a:gd name="connsiteY4" fmla="*/ 0 h 256222"/>
                <a:gd name="connsiteX5" fmla="*/ 117157 w 293369"/>
                <a:gd name="connsiteY5" fmla="*/ 0 h 256222"/>
                <a:gd name="connsiteX6" fmla="*/ 38100 w 293369"/>
                <a:gd name="connsiteY6" fmla="*/ 37147 h 256222"/>
                <a:gd name="connsiteX7" fmla="*/ 0 w 293369"/>
                <a:gd name="connsiteY7" fmla="*/ 127635 h 256222"/>
                <a:gd name="connsiteX8" fmla="*/ 0 w 293369"/>
                <a:gd name="connsiteY8" fmla="*/ 237173 h 256222"/>
                <a:gd name="connsiteX9" fmla="*/ 5715 w 293369"/>
                <a:gd name="connsiteY9" fmla="*/ 250508 h 256222"/>
                <a:gd name="connsiteX10" fmla="*/ 19050 w 293369"/>
                <a:gd name="connsiteY10" fmla="*/ 256223 h 256222"/>
                <a:gd name="connsiteX11" fmla="*/ 56198 w 293369"/>
                <a:gd name="connsiteY11" fmla="*/ 256223 h 256222"/>
                <a:gd name="connsiteX12" fmla="*/ 69532 w 293369"/>
                <a:gd name="connsiteY12" fmla="*/ 250508 h 256222"/>
                <a:gd name="connsiteX13" fmla="*/ 75248 w 293369"/>
                <a:gd name="connsiteY13" fmla="*/ 237173 h 256222"/>
                <a:gd name="connsiteX14" fmla="*/ 75248 w 293369"/>
                <a:gd name="connsiteY14" fmla="*/ 127635 h 256222"/>
                <a:gd name="connsiteX15" fmla="*/ 90488 w 293369"/>
                <a:gd name="connsiteY15" fmla="*/ 89535 h 256222"/>
                <a:gd name="connsiteX16" fmla="*/ 128588 w 293369"/>
                <a:gd name="connsiteY16" fmla="*/ 74295 h 256222"/>
                <a:gd name="connsiteX17" fmla="*/ 131445 w 293369"/>
                <a:gd name="connsiteY17" fmla="*/ 74295 h 256222"/>
                <a:gd name="connsiteX18" fmla="*/ 131445 w 293369"/>
                <a:gd name="connsiteY18" fmla="*/ 74295 h 256222"/>
                <a:gd name="connsiteX19" fmla="*/ 132398 w 293369"/>
                <a:gd name="connsiteY19" fmla="*/ 74295 h 256222"/>
                <a:gd name="connsiteX20" fmla="*/ 274320 w 293369"/>
                <a:gd name="connsiteY20" fmla="*/ 74295 h 256222"/>
                <a:gd name="connsiteX21" fmla="*/ 287655 w 293369"/>
                <a:gd name="connsiteY21" fmla="*/ 68580 h 256222"/>
                <a:gd name="connsiteX22" fmla="*/ 293370 w 293369"/>
                <a:gd name="connsiteY22" fmla="*/ 56197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369" h="256222">
                  <a:moveTo>
                    <a:pt x="293370" y="56197"/>
                  </a:moveTo>
                  <a:lnTo>
                    <a:pt x="293370" y="19050"/>
                  </a:lnTo>
                  <a:cubicBezTo>
                    <a:pt x="293370" y="13335"/>
                    <a:pt x="291465" y="8572"/>
                    <a:pt x="286703" y="4763"/>
                  </a:cubicBezTo>
                  <a:cubicBezTo>
                    <a:pt x="282892" y="952"/>
                    <a:pt x="278130" y="0"/>
                    <a:pt x="273367" y="0"/>
                  </a:cubicBezTo>
                  <a:lnTo>
                    <a:pt x="128588" y="0"/>
                  </a:lnTo>
                  <a:cubicBezTo>
                    <a:pt x="124777" y="0"/>
                    <a:pt x="120967" y="0"/>
                    <a:pt x="117157" y="0"/>
                  </a:cubicBezTo>
                  <a:cubicBezTo>
                    <a:pt x="86677" y="2857"/>
                    <a:pt x="60960" y="14288"/>
                    <a:pt x="38100" y="37147"/>
                  </a:cubicBezTo>
                  <a:cubicBezTo>
                    <a:pt x="12382" y="61913"/>
                    <a:pt x="0" y="92392"/>
                    <a:pt x="0" y="127635"/>
                  </a:cubicBezTo>
                  <a:lnTo>
                    <a:pt x="0" y="237173"/>
                  </a:lnTo>
                  <a:cubicBezTo>
                    <a:pt x="0" y="241935"/>
                    <a:pt x="1905" y="246698"/>
                    <a:pt x="5715" y="250508"/>
                  </a:cubicBezTo>
                  <a:cubicBezTo>
                    <a:pt x="9525" y="254317"/>
                    <a:pt x="13335" y="256223"/>
                    <a:pt x="19050" y="256223"/>
                  </a:cubicBezTo>
                  <a:lnTo>
                    <a:pt x="56198" y="256223"/>
                  </a:lnTo>
                  <a:cubicBezTo>
                    <a:pt x="60960" y="256223"/>
                    <a:pt x="65723" y="254317"/>
                    <a:pt x="69532" y="250508"/>
                  </a:cubicBezTo>
                  <a:cubicBezTo>
                    <a:pt x="73342" y="246698"/>
                    <a:pt x="75248" y="242887"/>
                    <a:pt x="75248" y="237173"/>
                  </a:cubicBezTo>
                  <a:lnTo>
                    <a:pt x="75248" y="127635"/>
                  </a:lnTo>
                  <a:cubicBezTo>
                    <a:pt x="75248" y="112395"/>
                    <a:pt x="80963" y="100013"/>
                    <a:pt x="90488" y="89535"/>
                  </a:cubicBezTo>
                  <a:cubicBezTo>
                    <a:pt x="100965" y="79057"/>
                    <a:pt x="113348" y="74295"/>
                    <a:pt x="128588" y="74295"/>
                  </a:cubicBezTo>
                  <a:cubicBezTo>
                    <a:pt x="129540" y="74295"/>
                    <a:pt x="130492" y="74295"/>
                    <a:pt x="131445" y="74295"/>
                  </a:cubicBezTo>
                  <a:lnTo>
                    <a:pt x="131445" y="74295"/>
                  </a:lnTo>
                  <a:cubicBezTo>
                    <a:pt x="131445" y="74295"/>
                    <a:pt x="131445" y="74295"/>
                    <a:pt x="132398" y="74295"/>
                  </a:cubicBezTo>
                  <a:lnTo>
                    <a:pt x="274320" y="74295"/>
                  </a:lnTo>
                  <a:cubicBezTo>
                    <a:pt x="279082" y="74295"/>
                    <a:pt x="283845" y="72390"/>
                    <a:pt x="287655" y="68580"/>
                  </a:cubicBezTo>
                  <a:cubicBezTo>
                    <a:pt x="291465" y="65723"/>
                    <a:pt x="293370" y="61913"/>
                    <a:pt x="293370" y="56197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0CBF90B9-D2FF-8929-9E28-E26B27BF039B}"/>
                </a:ext>
              </a:extLst>
            </p:cNvPr>
            <p:cNvSpPr/>
            <p:nvPr/>
          </p:nvSpPr>
          <p:spPr>
            <a:xfrm>
              <a:off x="9477783" y="532802"/>
              <a:ext cx="172402" cy="256222"/>
            </a:xfrm>
            <a:custGeom>
              <a:avLst/>
              <a:gdLst>
                <a:gd name="connsiteX0" fmla="*/ 0 w 172402"/>
                <a:gd name="connsiteY0" fmla="*/ 200025 h 256222"/>
                <a:gd name="connsiteX1" fmla="*/ 0 w 172402"/>
                <a:gd name="connsiteY1" fmla="*/ 237173 h 256222"/>
                <a:gd name="connsiteX2" fmla="*/ 6667 w 172402"/>
                <a:gd name="connsiteY2" fmla="*/ 251460 h 256222"/>
                <a:gd name="connsiteX3" fmla="*/ 20003 w 172402"/>
                <a:gd name="connsiteY3" fmla="*/ 256223 h 256222"/>
                <a:gd name="connsiteX4" fmla="*/ 43815 w 172402"/>
                <a:gd name="connsiteY4" fmla="*/ 256223 h 256222"/>
                <a:gd name="connsiteX5" fmla="*/ 55245 w 172402"/>
                <a:gd name="connsiteY5" fmla="*/ 256223 h 256222"/>
                <a:gd name="connsiteX6" fmla="*/ 134303 w 172402"/>
                <a:gd name="connsiteY6" fmla="*/ 219075 h 256222"/>
                <a:gd name="connsiteX7" fmla="*/ 172403 w 172402"/>
                <a:gd name="connsiteY7" fmla="*/ 128588 h 256222"/>
                <a:gd name="connsiteX8" fmla="*/ 172403 w 172402"/>
                <a:gd name="connsiteY8" fmla="*/ 19050 h 256222"/>
                <a:gd name="connsiteX9" fmla="*/ 166688 w 172402"/>
                <a:gd name="connsiteY9" fmla="*/ 5715 h 256222"/>
                <a:gd name="connsiteX10" fmla="*/ 153353 w 172402"/>
                <a:gd name="connsiteY10" fmla="*/ 0 h 256222"/>
                <a:gd name="connsiteX11" fmla="*/ 116205 w 172402"/>
                <a:gd name="connsiteY11" fmla="*/ 0 h 256222"/>
                <a:gd name="connsiteX12" fmla="*/ 102870 w 172402"/>
                <a:gd name="connsiteY12" fmla="*/ 5715 h 256222"/>
                <a:gd name="connsiteX13" fmla="*/ 97155 w 172402"/>
                <a:gd name="connsiteY13" fmla="*/ 19050 h 256222"/>
                <a:gd name="connsiteX14" fmla="*/ 97155 w 172402"/>
                <a:gd name="connsiteY14" fmla="*/ 128588 h 256222"/>
                <a:gd name="connsiteX15" fmla="*/ 81915 w 172402"/>
                <a:gd name="connsiteY15" fmla="*/ 166688 h 256222"/>
                <a:gd name="connsiteX16" fmla="*/ 43815 w 172402"/>
                <a:gd name="connsiteY16" fmla="*/ 181928 h 256222"/>
                <a:gd name="connsiteX17" fmla="*/ 40958 w 172402"/>
                <a:gd name="connsiteY17" fmla="*/ 181928 h 256222"/>
                <a:gd name="connsiteX18" fmla="*/ 40958 w 172402"/>
                <a:gd name="connsiteY18" fmla="*/ 181928 h 256222"/>
                <a:gd name="connsiteX19" fmla="*/ 40005 w 172402"/>
                <a:gd name="connsiteY19" fmla="*/ 181928 h 256222"/>
                <a:gd name="connsiteX20" fmla="*/ 20003 w 172402"/>
                <a:gd name="connsiteY20" fmla="*/ 181928 h 256222"/>
                <a:gd name="connsiteX21" fmla="*/ 6667 w 172402"/>
                <a:gd name="connsiteY21" fmla="*/ 187642 h 256222"/>
                <a:gd name="connsiteX22" fmla="*/ 0 w 172402"/>
                <a:gd name="connsiteY22" fmla="*/ 200025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402" h="256222">
                  <a:moveTo>
                    <a:pt x="0" y="200025"/>
                  </a:moveTo>
                  <a:lnTo>
                    <a:pt x="0" y="237173"/>
                  </a:lnTo>
                  <a:cubicBezTo>
                    <a:pt x="0" y="242887"/>
                    <a:pt x="1905" y="247650"/>
                    <a:pt x="6667" y="251460"/>
                  </a:cubicBezTo>
                  <a:cubicBezTo>
                    <a:pt x="10478" y="255270"/>
                    <a:pt x="15240" y="256223"/>
                    <a:pt x="20003" y="256223"/>
                  </a:cubicBezTo>
                  <a:lnTo>
                    <a:pt x="43815" y="256223"/>
                  </a:lnTo>
                  <a:cubicBezTo>
                    <a:pt x="47625" y="256223"/>
                    <a:pt x="51435" y="256223"/>
                    <a:pt x="55245" y="256223"/>
                  </a:cubicBezTo>
                  <a:cubicBezTo>
                    <a:pt x="85725" y="253365"/>
                    <a:pt x="111443" y="241935"/>
                    <a:pt x="134303" y="219075"/>
                  </a:cubicBezTo>
                  <a:cubicBezTo>
                    <a:pt x="160020" y="194310"/>
                    <a:pt x="172403" y="163830"/>
                    <a:pt x="172403" y="128588"/>
                  </a:cubicBezTo>
                  <a:lnTo>
                    <a:pt x="172403" y="19050"/>
                  </a:lnTo>
                  <a:cubicBezTo>
                    <a:pt x="172403" y="14288"/>
                    <a:pt x="170498" y="9525"/>
                    <a:pt x="166688" y="5715"/>
                  </a:cubicBezTo>
                  <a:cubicBezTo>
                    <a:pt x="162878" y="1905"/>
                    <a:pt x="159068" y="0"/>
                    <a:pt x="153353" y="0"/>
                  </a:cubicBezTo>
                  <a:lnTo>
                    <a:pt x="116205" y="0"/>
                  </a:lnTo>
                  <a:cubicBezTo>
                    <a:pt x="111443" y="0"/>
                    <a:pt x="106680" y="1905"/>
                    <a:pt x="102870" y="5715"/>
                  </a:cubicBezTo>
                  <a:cubicBezTo>
                    <a:pt x="99060" y="9525"/>
                    <a:pt x="97155" y="13335"/>
                    <a:pt x="97155" y="19050"/>
                  </a:cubicBezTo>
                  <a:lnTo>
                    <a:pt x="97155" y="128588"/>
                  </a:lnTo>
                  <a:cubicBezTo>
                    <a:pt x="97155" y="143828"/>
                    <a:pt x="91440" y="156210"/>
                    <a:pt x="81915" y="166688"/>
                  </a:cubicBezTo>
                  <a:cubicBezTo>
                    <a:pt x="71438" y="177165"/>
                    <a:pt x="59055" y="181928"/>
                    <a:pt x="43815" y="181928"/>
                  </a:cubicBezTo>
                  <a:cubicBezTo>
                    <a:pt x="42863" y="181928"/>
                    <a:pt x="41910" y="181928"/>
                    <a:pt x="40958" y="181928"/>
                  </a:cubicBezTo>
                  <a:lnTo>
                    <a:pt x="40958" y="181928"/>
                  </a:lnTo>
                  <a:cubicBezTo>
                    <a:pt x="40958" y="181928"/>
                    <a:pt x="40958" y="181928"/>
                    <a:pt x="40005" y="181928"/>
                  </a:cubicBezTo>
                  <a:lnTo>
                    <a:pt x="20003" y="181928"/>
                  </a:lnTo>
                  <a:cubicBezTo>
                    <a:pt x="15240" y="181928"/>
                    <a:pt x="10478" y="183833"/>
                    <a:pt x="6667" y="187642"/>
                  </a:cubicBezTo>
                  <a:cubicBezTo>
                    <a:pt x="2858" y="190500"/>
                    <a:pt x="0" y="194310"/>
                    <a:pt x="0" y="20002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CE28E932-01ED-7A23-8B53-E39D6BFBE2E7}"/>
                </a:ext>
              </a:extLst>
            </p:cNvPr>
            <p:cNvSpPr/>
            <p:nvPr/>
          </p:nvSpPr>
          <p:spPr>
            <a:xfrm>
              <a:off x="968923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4F01C75-88EA-04AE-873A-22EBA578A67F}"/>
                </a:ext>
              </a:extLst>
            </p:cNvPr>
            <p:cNvSpPr/>
            <p:nvPr/>
          </p:nvSpPr>
          <p:spPr>
            <a:xfrm>
              <a:off x="10238831" y="639481"/>
              <a:ext cx="133350" cy="120967"/>
            </a:xfrm>
            <a:custGeom>
              <a:avLst/>
              <a:gdLst>
                <a:gd name="connsiteX0" fmla="*/ 133350 w 133350"/>
                <a:gd name="connsiteY0" fmla="*/ 19050 h 120967"/>
                <a:gd name="connsiteX1" fmla="*/ 133350 w 133350"/>
                <a:gd name="connsiteY1" fmla="*/ 101918 h 120967"/>
                <a:gd name="connsiteX2" fmla="*/ 114300 w 133350"/>
                <a:gd name="connsiteY2" fmla="*/ 120968 h 120967"/>
                <a:gd name="connsiteX3" fmla="*/ 77152 w 133350"/>
                <a:gd name="connsiteY3" fmla="*/ 120968 h 120967"/>
                <a:gd name="connsiteX4" fmla="*/ 58102 w 133350"/>
                <a:gd name="connsiteY4" fmla="*/ 101918 h 120967"/>
                <a:gd name="connsiteX5" fmla="*/ 58102 w 133350"/>
                <a:gd name="connsiteY5" fmla="*/ 89535 h 120967"/>
                <a:gd name="connsiteX6" fmla="*/ 43815 w 133350"/>
                <a:gd name="connsiteY6" fmla="*/ 75248 h 120967"/>
                <a:gd name="connsiteX7" fmla="*/ 19050 w 133350"/>
                <a:gd name="connsiteY7" fmla="*/ 75248 h 120967"/>
                <a:gd name="connsiteX8" fmla="*/ 0 w 133350"/>
                <a:gd name="connsiteY8" fmla="*/ 56198 h 120967"/>
                <a:gd name="connsiteX9" fmla="*/ 0 w 133350"/>
                <a:gd name="connsiteY9" fmla="*/ 19050 h 120967"/>
                <a:gd name="connsiteX10" fmla="*/ 19050 w 133350"/>
                <a:gd name="connsiteY10" fmla="*/ 0 h 120967"/>
                <a:gd name="connsiteX11" fmla="*/ 113347 w 133350"/>
                <a:gd name="connsiteY11" fmla="*/ 0 h 120967"/>
                <a:gd name="connsiteX12" fmla="*/ 133350 w 133350"/>
                <a:gd name="connsiteY12" fmla="*/ 19050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20967">
                  <a:moveTo>
                    <a:pt x="133350" y="19050"/>
                  </a:moveTo>
                  <a:lnTo>
                    <a:pt x="133350" y="101918"/>
                  </a:lnTo>
                  <a:cubicBezTo>
                    <a:pt x="133350" y="112395"/>
                    <a:pt x="124777" y="120968"/>
                    <a:pt x="114300" y="120968"/>
                  </a:cubicBezTo>
                  <a:lnTo>
                    <a:pt x="77152" y="120968"/>
                  </a:lnTo>
                  <a:cubicBezTo>
                    <a:pt x="66675" y="120968"/>
                    <a:pt x="58102" y="112395"/>
                    <a:pt x="58102" y="101918"/>
                  </a:cubicBezTo>
                  <a:lnTo>
                    <a:pt x="58102" y="89535"/>
                  </a:lnTo>
                  <a:cubicBezTo>
                    <a:pt x="58102" y="81915"/>
                    <a:pt x="51435" y="75248"/>
                    <a:pt x="43815" y="75248"/>
                  </a:cubicBezTo>
                  <a:lnTo>
                    <a:pt x="19050" y="75248"/>
                  </a:lnTo>
                  <a:cubicBezTo>
                    <a:pt x="8572" y="75248"/>
                    <a:pt x="0" y="66675"/>
                    <a:pt x="0" y="56198"/>
                  </a:cubicBezTo>
                  <a:lnTo>
                    <a:pt x="0" y="19050"/>
                  </a:lnTo>
                  <a:cubicBezTo>
                    <a:pt x="0" y="8573"/>
                    <a:pt x="8572" y="0"/>
                    <a:pt x="19050" y="0"/>
                  </a:cubicBezTo>
                  <a:lnTo>
                    <a:pt x="113347" y="0"/>
                  </a:lnTo>
                  <a:cubicBezTo>
                    <a:pt x="124777" y="0"/>
                    <a:pt x="133350" y="8573"/>
                    <a:pt x="133350" y="1905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DFB9E7D8-5387-89B1-F865-6A4A1AB541DA}"/>
                </a:ext>
              </a:extLst>
            </p:cNvPr>
            <p:cNvSpPr/>
            <p:nvPr/>
          </p:nvSpPr>
          <p:spPr>
            <a:xfrm>
              <a:off x="9575890" y="421359"/>
              <a:ext cx="74295" cy="73423"/>
            </a:xfrm>
            <a:custGeom>
              <a:avLst/>
              <a:gdLst>
                <a:gd name="connsiteX0" fmla="*/ 59055 w 74295"/>
                <a:gd name="connsiteY0" fmla="*/ 0 h 73423"/>
                <a:gd name="connsiteX1" fmla="*/ 15240 w 74295"/>
                <a:gd name="connsiteY1" fmla="*/ 0 h 73423"/>
                <a:gd name="connsiteX2" fmla="*/ 0 w 74295"/>
                <a:gd name="connsiteY2" fmla="*/ 15240 h 73423"/>
                <a:gd name="connsiteX3" fmla="*/ 0 w 74295"/>
                <a:gd name="connsiteY3" fmla="*/ 58103 h 73423"/>
                <a:gd name="connsiteX4" fmla="*/ 15240 w 74295"/>
                <a:gd name="connsiteY4" fmla="*/ 73343 h 73423"/>
                <a:gd name="connsiteX5" fmla="*/ 59055 w 74295"/>
                <a:gd name="connsiteY5" fmla="*/ 73343 h 73423"/>
                <a:gd name="connsiteX6" fmla="*/ 74295 w 74295"/>
                <a:gd name="connsiteY6" fmla="*/ 58103 h 73423"/>
                <a:gd name="connsiteX7" fmla="*/ 74295 w 74295"/>
                <a:gd name="connsiteY7" fmla="*/ 15240 h 73423"/>
                <a:gd name="connsiteX8" fmla="*/ 59055 w 74295"/>
                <a:gd name="connsiteY8" fmla="*/ 0 h 7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3423">
                  <a:moveTo>
                    <a:pt x="59055" y="0"/>
                  </a:moveTo>
                  <a:lnTo>
                    <a:pt x="15240" y="0"/>
                  </a:lnTo>
                  <a:cubicBezTo>
                    <a:pt x="6667" y="0"/>
                    <a:pt x="0" y="6667"/>
                    <a:pt x="0" y="15240"/>
                  </a:cubicBezTo>
                  <a:lnTo>
                    <a:pt x="0" y="58103"/>
                  </a:lnTo>
                  <a:cubicBezTo>
                    <a:pt x="0" y="66675"/>
                    <a:pt x="6667" y="73343"/>
                    <a:pt x="15240" y="73343"/>
                  </a:cubicBezTo>
                  <a:lnTo>
                    <a:pt x="59055" y="73343"/>
                  </a:lnTo>
                  <a:cubicBezTo>
                    <a:pt x="67627" y="74295"/>
                    <a:pt x="74295" y="66675"/>
                    <a:pt x="74295" y="58103"/>
                  </a:cubicBezTo>
                  <a:lnTo>
                    <a:pt x="74295" y="15240"/>
                  </a:lnTo>
                  <a:cubicBezTo>
                    <a:pt x="74295" y="6667"/>
                    <a:pt x="67627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E8E680F-AA54-A2F6-37B7-432E16A531DB}"/>
                </a:ext>
              </a:extLst>
            </p:cNvPr>
            <p:cNvSpPr/>
            <p:nvPr/>
          </p:nvSpPr>
          <p:spPr>
            <a:xfrm>
              <a:off x="1073698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FC1DD47-DA97-28C5-1F61-077637EB41CF}"/>
              </a:ext>
            </a:extLst>
          </p:cNvPr>
          <p:cNvGrpSpPr/>
          <p:nvPr/>
        </p:nvGrpSpPr>
        <p:grpSpPr>
          <a:xfrm>
            <a:off x="186853" y="6524191"/>
            <a:ext cx="389051" cy="336534"/>
            <a:chOff x="583094" y="4685779"/>
            <a:chExt cx="389051" cy="1477405"/>
          </a:xfrm>
          <a:solidFill>
            <a:schemeClr val="bg1">
              <a:lumMod val="95000"/>
            </a:schemeClr>
          </a:solidFill>
        </p:grpSpPr>
        <p:sp>
          <p:nvSpPr>
            <p:cNvPr id="138" name="Rounded Rectangle 61">
              <a:extLst>
                <a:ext uri="{FF2B5EF4-FFF2-40B4-BE49-F238E27FC236}">
                  <a16:creationId xmlns:a16="http://schemas.microsoft.com/office/drawing/2014/main" id="{49156CB6-FCE9-BC10-C980-68E44F5FB45C}"/>
                </a:ext>
              </a:extLst>
            </p:cNvPr>
            <p:cNvSpPr/>
            <p:nvPr/>
          </p:nvSpPr>
          <p:spPr>
            <a:xfrm>
              <a:off x="583094" y="4685779"/>
              <a:ext cx="389051" cy="1465442"/>
            </a:xfrm>
            <a:prstGeom prst="round2SameRect">
              <a:avLst/>
            </a:prstGeom>
            <a:grpFill/>
            <a:ln w="12700">
              <a:solidFill>
                <a:schemeClr val="bg1">
                  <a:alpha val="40000"/>
                </a:schemeClr>
              </a:solidFill>
            </a:ln>
            <a:effectLst>
              <a:outerShdw blurRad="635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ED54EBBF-E5A7-453A-D883-2AD2977E830C}"/>
                </a:ext>
              </a:extLst>
            </p:cNvPr>
            <p:cNvSpPr txBox="1"/>
            <p:nvPr/>
          </p:nvSpPr>
          <p:spPr>
            <a:xfrm>
              <a:off x="613946" y="4817516"/>
              <a:ext cx="327346" cy="1345668"/>
            </a:xfrm>
            <a:prstGeom prst="round2Same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1458D0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12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A6F013E-B42E-5871-2A4F-4E04714B1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2407" y="1949268"/>
            <a:ext cx="3195849" cy="4908732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45E447A1-8539-D156-267C-3AAEBFBD0F92}"/>
              </a:ext>
            </a:extLst>
          </p:cNvPr>
          <p:cNvGrpSpPr/>
          <p:nvPr/>
        </p:nvGrpSpPr>
        <p:grpSpPr>
          <a:xfrm flipV="1">
            <a:off x="292325" y="313795"/>
            <a:ext cx="1190042" cy="1174216"/>
            <a:chOff x="442068" y="375856"/>
            <a:chExt cx="1190042" cy="1174216"/>
          </a:xfrm>
        </p:grpSpPr>
        <p:sp>
          <p:nvSpPr>
            <p:cNvPr id="66" name="Rectangle: Rounded Corners 59">
              <a:extLst>
                <a:ext uri="{FF2B5EF4-FFF2-40B4-BE49-F238E27FC236}">
                  <a16:creationId xmlns:a16="http://schemas.microsoft.com/office/drawing/2014/main" id="{ED7125C2-B3C9-9EA2-DC82-D1F3987D2EBB}"/>
                </a:ext>
              </a:extLst>
            </p:cNvPr>
            <p:cNvSpPr/>
            <p:nvPr/>
          </p:nvSpPr>
          <p:spPr>
            <a:xfrm flipH="1">
              <a:off x="877328" y="375856"/>
              <a:ext cx="754782" cy="754779"/>
            </a:xfrm>
            <a:prstGeom prst="roundRect">
              <a:avLst/>
            </a:prstGeom>
            <a:solidFill>
              <a:srgbClr val="FB8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B8230"/>
                </a:solidFill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DF52FC-D6B4-E814-72BF-335D135AEEA8}"/>
                </a:ext>
              </a:extLst>
            </p:cNvPr>
            <p:cNvSpPr/>
            <p:nvPr/>
          </p:nvSpPr>
          <p:spPr>
            <a:xfrm flipH="1">
              <a:off x="442068" y="1246928"/>
              <a:ext cx="303144" cy="303144"/>
            </a:xfrm>
            <a:prstGeom prst="roundRect">
              <a:avLst>
                <a:gd name="adj" fmla="val 18512"/>
              </a:avLst>
            </a:prstGeom>
            <a:solidFill>
              <a:srgbClr val="145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F53390-F64F-9723-CF83-1D4C6B50FFB6}"/>
              </a:ext>
            </a:extLst>
          </p:cNvPr>
          <p:cNvGrpSpPr/>
          <p:nvPr/>
        </p:nvGrpSpPr>
        <p:grpSpPr>
          <a:xfrm>
            <a:off x="5189263" y="556451"/>
            <a:ext cx="5942428" cy="2669745"/>
            <a:chOff x="7086590" y="384860"/>
            <a:chExt cx="4309323" cy="2669745"/>
          </a:xfrm>
        </p:grpSpPr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3B75263B-927E-41AB-ABDB-D212CFDCB727}"/>
                </a:ext>
              </a:extLst>
            </p:cNvPr>
            <p:cNvSpPr txBox="1">
              <a:spLocks/>
            </p:cNvSpPr>
            <p:nvPr/>
          </p:nvSpPr>
          <p:spPr>
            <a:xfrm>
              <a:off x="7086590" y="384860"/>
              <a:ext cx="4309323" cy="125145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rtl="1">
                <a:lnSpc>
                  <a:spcPct val="114000"/>
                </a:lnSpc>
              </a:pPr>
              <a:r>
                <a:rPr lang="fa-IR" sz="30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دسترسی آسان</a:t>
              </a:r>
            </a:p>
            <a:p>
              <a:pPr algn="r" rtl="1">
                <a:lnSpc>
                  <a:spcPct val="114000"/>
                </a:lnSpc>
              </a:pPr>
              <a:r>
                <a:rPr lang="fa-IR" sz="3800" dirty="0">
                  <a:solidFill>
                    <a:srgbClr val="1458D0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از هر کجا و هر زمان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8FFB2A0-9F9B-F9E9-78B7-D3E23B742A39}"/>
                </a:ext>
              </a:extLst>
            </p:cNvPr>
            <p:cNvSpPr txBox="1"/>
            <p:nvPr/>
          </p:nvSpPr>
          <p:spPr>
            <a:xfrm>
              <a:off x="7826974" y="1715777"/>
              <a:ext cx="3427029" cy="1338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ct val="150000"/>
                </a:lnSpc>
              </a:pPr>
              <a:r>
                <a:rPr lang="fa-IR" dirty="0">
                  <a:solidFill>
                    <a:schemeClr val="bg2">
                      <a:lumMod val="25000"/>
                    </a:schemeClr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دانا تمام مشکلات نرم‌ افزارهای سنتی مثل نیاز به سرور، نصب روی هر کامپیوتر و هزینه‌های اضافی رو از بین برده. شما فقط به دسترسی اینترنت نیاز دارید.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5E43787-56C2-13F1-7E9D-3C499209D287}"/>
                </a:ext>
              </a:extLst>
            </p:cNvPr>
            <p:cNvCxnSpPr>
              <a:cxnSpLocks/>
            </p:cNvCxnSpPr>
            <p:nvPr/>
          </p:nvCxnSpPr>
          <p:spPr>
            <a:xfrm>
              <a:off x="11317216" y="1806052"/>
              <a:ext cx="0" cy="1223153"/>
            </a:xfrm>
            <a:prstGeom prst="line">
              <a:avLst/>
            </a:prstGeom>
            <a:ln w="25400">
              <a:solidFill>
                <a:srgbClr val="FB82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89876C03-9AA4-C15F-F40E-F5E013AE0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42" y="1517839"/>
            <a:ext cx="1135027" cy="112158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B3E83DB-E0EA-0F5F-026E-DB9D00235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89" y="2101683"/>
            <a:ext cx="1262410" cy="1247464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id="{3ADF41D1-75E7-F2E3-523D-44F28FEC6B78}"/>
              </a:ext>
            </a:extLst>
          </p:cNvPr>
          <p:cNvSpPr txBox="1">
            <a:spLocks/>
          </p:cNvSpPr>
          <p:nvPr/>
        </p:nvSpPr>
        <p:spPr>
          <a:xfrm>
            <a:off x="5189263" y="3865235"/>
            <a:ext cx="5884637" cy="19640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50000"/>
              </a:lnSpc>
            </a:pPr>
            <a:r>
              <a:rPr lang="fa-IR" sz="26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برای دسترسی به </a:t>
            </a:r>
            <a:r>
              <a:rPr lang="fa-IR" sz="2700" dirty="0">
                <a:solidFill>
                  <a:srgbClr val="FB8230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نسخه آزمایشی 14 روزه رایگان،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همین حالا به سایت دانا پرداز</a:t>
            </a:r>
            <a:r>
              <a:rPr lang="en-US" sz="25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 </a:t>
            </a:r>
            <a:r>
              <a:rPr lang="fa-IR" sz="25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 </a:t>
            </a:r>
            <a:r>
              <a:rPr lang="en-US" sz="25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  </a:t>
            </a:r>
            <a:r>
              <a:rPr lang="en-US" sz="2500" dirty="0">
                <a:solidFill>
                  <a:schemeClr val="bg1"/>
                </a:solidFill>
                <a:latin typeface="Berlin Sans FB" panose="020E0602020502020306" pitchFamily="34" charset="0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danapardaz.com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سر بزنید و حساب خود را بسازید.</a:t>
            </a:r>
          </a:p>
        </p:txBody>
      </p:sp>
    </p:spTree>
    <p:extLst>
      <p:ext uri="{BB962C8B-B14F-4D97-AF65-F5344CB8AC3E}">
        <p14:creationId xmlns:p14="http://schemas.microsoft.com/office/powerpoint/2010/main" val="2896363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E6E4BA35-1EE6-2633-6D6B-D15B5A04EDBD}"/>
              </a:ext>
            </a:extLst>
          </p:cNvPr>
          <p:cNvSpPr/>
          <p:nvPr/>
        </p:nvSpPr>
        <p:spPr>
          <a:xfrm flipH="1" flipV="1">
            <a:off x="216910" y="319990"/>
            <a:ext cx="11758180" cy="3985310"/>
          </a:xfrm>
          <a:prstGeom prst="roundRect">
            <a:avLst>
              <a:gd name="adj" fmla="val 11055"/>
            </a:avLst>
          </a:prstGeom>
          <a:solidFill>
            <a:srgbClr val="0E2F4D"/>
          </a:solidFill>
          <a:ln>
            <a:noFill/>
          </a:ln>
          <a:effectLst>
            <a:outerShdw blurRad="762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22">
            <a:extLst>
              <a:ext uri="{FF2B5EF4-FFF2-40B4-BE49-F238E27FC236}">
                <a16:creationId xmlns:a16="http://schemas.microsoft.com/office/drawing/2014/main" id="{82C1ADA5-40D8-88E0-977F-FB3E0878AFB4}"/>
              </a:ext>
            </a:extLst>
          </p:cNvPr>
          <p:cNvSpPr/>
          <p:nvPr/>
        </p:nvSpPr>
        <p:spPr>
          <a:xfrm rot="16200000" flipH="1" flipV="1">
            <a:off x="536397" y="5093516"/>
            <a:ext cx="916106" cy="1104223"/>
          </a:xfrm>
          <a:custGeom>
            <a:avLst/>
            <a:gdLst>
              <a:gd name="connsiteX0" fmla="*/ 22860 w 916106"/>
              <a:gd name="connsiteY0" fmla="*/ 45720 h 1104223"/>
              <a:gd name="connsiteX1" fmla="*/ 0 w 916106"/>
              <a:gd name="connsiteY1" fmla="*/ 22860 h 1104223"/>
              <a:gd name="connsiteX2" fmla="*/ 22860 w 916106"/>
              <a:gd name="connsiteY2" fmla="*/ 0 h 1104223"/>
              <a:gd name="connsiteX3" fmla="*/ 45720 w 916106"/>
              <a:gd name="connsiteY3" fmla="*/ 22860 h 1104223"/>
              <a:gd name="connsiteX4" fmla="*/ 22860 w 916106"/>
              <a:gd name="connsiteY4" fmla="*/ 45720 h 1104223"/>
              <a:gd name="connsiteX5" fmla="*/ 199277 w 916106"/>
              <a:gd name="connsiteY5" fmla="*/ 45720 h 1104223"/>
              <a:gd name="connsiteX6" fmla="*/ 176417 w 916106"/>
              <a:gd name="connsiteY6" fmla="*/ 22860 h 1104223"/>
              <a:gd name="connsiteX7" fmla="*/ 199277 w 916106"/>
              <a:gd name="connsiteY7" fmla="*/ 0 h 1104223"/>
              <a:gd name="connsiteX8" fmla="*/ 222137 w 916106"/>
              <a:gd name="connsiteY8" fmla="*/ 22860 h 1104223"/>
              <a:gd name="connsiteX9" fmla="*/ 199277 w 916106"/>
              <a:gd name="connsiteY9" fmla="*/ 45720 h 1104223"/>
              <a:gd name="connsiteX10" fmla="*/ 369844 w 916106"/>
              <a:gd name="connsiteY10" fmla="*/ 45720 h 1104223"/>
              <a:gd name="connsiteX11" fmla="*/ 346984 w 916106"/>
              <a:gd name="connsiteY11" fmla="*/ 22860 h 1104223"/>
              <a:gd name="connsiteX12" fmla="*/ 369844 w 916106"/>
              <a:gd name="connsiteY12" fmla="*/ 0 h 1104223"/>
              <a:gd name="connsiteX13" fmla="*/ 392704 w 916106"/>
              <a:gd name="connsiteY13" fmla="*/ 22860 h 1104223"/>
              <a:gd name="connsiteX14" fmla="*/ 369844 w 916106"/>
              <a:gd name="connsiteY14" fmla="*/ 45720 h 1104223"/>
              <a:gd name="connsiteX15" fmla="*/ 540412 w 916106"/>
              <a:gd name="connsiteY15" fmla="*/ 45720 h 1104223"/>
              <a:gd name="connsiteX16" fmla="*/ 517552 w 916106"/>
              <a:gd name="connsiteY16" fmla="*/ 22860 h 1104223"/>
              <a:gd name="connsiteX17" fmla="*/ 540412 w 916106"/>
              <a:gd name="connsiteY17" fmla="*/ 0 h 1104223"/>
              <a:gd name="connsiteX18" fmla="*/ 563272 w 916106"/>
              <a:gd name="connsiteY18" fmla="*/ 22860 h 1104223"/>
              <a:gd name="connsiteX19" fmla="*/ 540412 w 916106"/>
              <a:gd name="connsiteY19" fmla="*/ 45720 h 1104223"/>
              <a:gd name="connsiteX20" fmla="*/ 716829 w 916106"/>
              <a:gd name="connsiteY20" fmla="*/ 45720 h 1104223"/>
              <a:gd name="connsiteX21" fmla="*/ 693969 w 916106"/>
              <a:gd name="connsiteY21" fmla="*/ 22860 h 1104223"/>
              <a:gd name="connsiteX22" fmla="*/ 716829 w 916106"/>
              <a:gd name="connsiteY22" fmla="*/ 0 h 1104223"/>
              <a:gd name="connsiteX23" fmla="*/ 739689 w 916106"/>
              <a:gd name="connsiteY23" fmla="*/ 22860 h 1104223"/>
              <a:gd name="connsiteX24" fmla="*/ 716829 w 916106"/>
              <a:gd name="connsiteY24" fmla="*/ 45720 h 1104223"/>
              <a:gd name="connsiteX25" fmla="*/ 893246 w 916106"/>
              <a:gd name="connsiteY25" fmla="*/ 45720 h 1104223"/>
              <a:gd name="connsiteX26" fmla="*/ 870386 w 916106"/>
              <a:gd name="connsiteY26" fmla="*/ 22860 h 1104223"/>
              <a:gd name="connsiteX27" fmla="*/ 893246 w 916106"/>
              <a:gd name="connsiteY27" fmla="*/ 0 h 1104223"/>
              <a:gd name="connsiteX28" fmla="*/ 916106 w 916106"/>
              <a:gd name="connsiteY28" fmla="*/ 22860 h 1104223"/>
              <a:gd name="connsiteX29" fmla="*/ 893246 w 916106"/>
              <a:gd name="connsiteY29" fmla="*/ 45720 h 1104223"/>
              <a:gd name="connsiteX30" fmla="*/ 22860 w 916106"/>
              <a:gd name="connsiteY30" fmla="*/ 222137 h 1104223"/>
              <a:gd name="connsiteX31" fmla="*/ 0 w 916106"/>
              <a:gd name="connsiteY31" fmla="*/ 199277 h 1104223"/>
              <a:gd name="connsiteX32" fmla="*/ 22860 w 916106"/>
              <a:gd name="connsiteY32" fmla="*/ 176417 h 1104223"/>
              <a:gd name="connsiteX33" fmla="*/ 45720 w 916106"/>
              <a:gd name="connsiteY33" fmla="*/ 199277 h 1104223"/>
              <a:gd name="connsiteX34" fmla="*/ 22860 w 916106"/>
              <a:gd name="connsiteY34" fmla="*/ 222137 h 1104223"/>
              <a:gd name="connsiteX35" fmla="*/ 199277 w 916106"/>
              <a:gd name="connsiteY35" fmla="*/ 222137 h 1104223"/>
              <a:gd name="connsiteX36" fmla="*/ 176417 w 916106"/>
              <a:gd name="connsiteY36" fmla="*/ 199277 h 1104223"/>
              <a:gd name="connsiteX37" fmla="*/ 199277 w 916106"/>
              <a:gd name="connsiteY37" fmla="*/ 176417 h 1104223"/>
              <a:gd name="connsiteX38" fmla="*/ 222137 w 916106"/>
              <a:gd name="connsiteY38" fmla="*/ 199277 h 1104223"/>
              <a:gd name="connsiteX39" fmla="*/ 199277 w 916106"/>
              <a:gd name="connsiteY39" fmla="*/ 222137 h 1104223"/>
              <a:gd name="connsiteX40" fmla="*/ 369844 w 916106"/>
              <a:gd name="connsiteY40" fmla="*/ 222137 h 1104223"/>
              <a:gd name="connsiteX41" fmla="*/ 346984 w 916106"/>
              <a:gd name="connsiteY41" fmla="*/ 199277 h 1104223"/>
              <a:gd name="connsiteX42" fmla="*/ 369844 w 916106"/>
              <a:gd name="connsiteY42" fmla="*/ 176417 h 1104223"/>
              <a:gd name="connsiteX43" fmla="*/ 392704 w 916106"/>
              <a:gd name="connsiteY43" fmla="*/ 199277 h 1104223"/>
              <a:gd name="connsiteX44" fmla="*/ 369844 w 916106"/>
              <a:gd name="connsiteY44" fmla="*/ 222137 h 1104223"/>
              <a:gd name="connsiteX45" fmla="*/ 540412 w 916106"/>
              <a:gd name="connsiteY45" fmla="*/ 222137 h 1104223"/>
              <a:gd name="connsiteX46" fmla="*/ 517552 w 916106"/>
              <a:gd name="connsiteY46" fmla="*/ 199277 h 1104223"/>
              <a:gd name="connsiteX47" fmla="*/ 540412 w 916106"/>
              <a:gd name="connsiteY47" fmla="*/ 176417 h 1104223"/>
              <a:gd name="connsiteX48" fmla="*/ 563272 w 916106"/>
              <a:gd name="connsiteY48" fmla="*/ 199277 h 1104223"/>
              <a:gd name="connsiteX49" fmla="*/ 540412 w 916106"/>
              <a:gd name="connsiteY49" fmla="*/ 222137 h 1104223"/>
              <a:gd name="connsiteX50" fmla="*/ 716829 w 916106"/>
              <a:gd name="connsiteY50" fmla="*/ 222137 h 1104223"/>
              <a:gd name="connsiteX51" fmla="*/ 693969 w 916106"/>
              <a:gd name="connsiteY51" fmla="*/ 199277 h 1104223"/>
              <a:gd name="connsiteX52" fmla="*/ 716829 w 916106"/>
              <a:gd name="connsiteY52" fmla="*/ 176417 h 1104223"/>
              <a:gd name="connsiteX53" fmla="*/ 739689 w 916106"/>
              <a:gd name="connsiteY53" fmla="*/ 199277 h 1104223"/>
              <a:gd name="connsiteX54" fmla="*/ 716829 w 916106"/>
              <a:gd name="connsiteY54" fmla="*/ 222137 h 1104223"/>
              <a:gd name="connsiteX55" fmla="*/ 893246 w 916106"/>
              <a:gd name="connsiteY55" fmla="*/ 222137 h 1104223"/>
              <a:gd name="connsiteX56" fmla="*/ 870386 w 916106"/>
              <a:gd name="connsiteY56" fmla="*/ 199277 h 1104223"/>
              <a:gd name="connsiteX57" fmla="*/ 893246 w 916106"/>
              <a:gd name="connsiteY57" fmla="*/ 176417 h 1104223"/>
              <a:gd name="connsiteX58" fmla="*/ 916106 w 916106"/>
              <a:gd name="connsiteY58" fmla="*/ 199277 h 1104223"/>
              <a:gd name="connsiteX59" fmla="*/ 893246 w 916106"/>
              <a:gd name="connsiteY59" fmla="*/ 222137 h 1104223"/>
              <a:gd name="connsiteX60" fmla="*/ 22860 w 916106"/>
              <a:gd name="connsiteY60" fmla="*/ 398554 h 1104223"/>
              <a:gd name="connsiteX61" fmla="*/ 0 w 916106"/>
              <a:gd name="connsiteY61" fmla="*/ 375694 h 1104223"/>
              <a:gd name="connsiteX62" fmla="*/ 22860 w 916106"/>
              <a:gd name="connsiteY62" fmla="*/ 352834 h 1104223"/>
              <a:gd name="connsiteX63" fmla="*/ 45720 w 916106"/>
              <a:gd name="connsiteY63" fmla="*/ 375694 h 1104223"/>
              <a:gd name="connsiteX64" fmla="*/ 22860 w 916106"/>
              <a:gd name="connsiteY64" fmla="*/ 398554 h 1104223"/>
              <a:gd name="connsiteX65" fmla="*/ 199277 w 916106"/>
              <a:gd name="connsiteY65" fmla="*/ 398554 h 1104223"/>
              <a:gd name="connsiteX66" fmla="*/ 176417 w 916106"/>
              <a:gd name="connsiteY66" fmla="*/ 375694 h 1104223"/>
              <a:gd name="connsiteX67" fmla="*/ 199277 w 916106"/>
              <a:gd name="connsiteY67" fmla="*/ 352834 h 1104223"/>
              <a:gd name="connsiteX68" fmla="*/ 222137 w 916106"/>
              <a:gd name="connsiteY68" fmla="*/ 375694 h 1104223"/>
              <a:gd name="connsiteX69" fmla="*/ 199277 w 916106"/>
              <a:gd name="connsiteY69" fmla="*/ 398554 h 1104223"/>
              <a:gd name="connsiteX70" fmla="*/ 369844 w 916106"/>
              <a:gd name="connsiteY70" fmla="*/ 398554 h 1104223"/>
              <a:gd name="connsiteX71" fmla="*/ 346984 w 916106"/>
              <a:gd name="connsiteY71" fmla="*/ 375694 h 1104223"/>
              <a:gd name="connsiteX72" fmla="*/ 369844 w 916106"/>
              <a:gd name="connsiteY72" fmla="*/ 352834 h 1104223"/>
              <a:gd name="connsiteX73" fmla="*/ 392704 w 916106"/>
              <a:gd name="connsiteY73" fmla="*/ 375694 h 1104223"/>
              <a:gd name="connsiteX74" fmla="*/ 369844 w 916106"/>
              <a:gd name="connsiteY74" fmla="*/ 398554 h 1104223"/>
              <a:gd name="connsiteX75" fmla="*/ 540412 w 916106"/>
              <a:gd name="connsiteY75" fmla="*/ 398554 h 1104223"/>
              <a:gd name="connsiteX76" fmla="*/ 517552 w 916106"/>
              <a:gd name="connsiteY76" fmla="*/ 375694 h 1104223"/>
              <a:gd name="connsiteX77" fmla="*/ 540412 w 916106"/>
              <a:gd name="connsiteY77" fmla="*/ 352834 h 1104223"/>
              <a:gd name="connsiteX78" fmla="*/ 563272 w 916106"/>
              <a:gd name="connsiteY78" fmla="*/ 375694 h 1104223"/>
              <a:gd name="connsiteX79" fmla="*/ 540412 w 916106"/>
              <a:gd name="connsiteY79" fmla="*/ 398554 h 1104223"/>
              <a:gd name="connsiteX80" fmla="*/ 716829 w 916106"/>
              <a:gd name="connsiteY80" fmla="*/ 398554 h 1104223"/>
              <a:gd name="connsiteX81" fmla="*/ 693969 w 916106"/>
              <a:gd name="connsiteY81" fmla="*/ 375694 h 1104223"/>
              <a:gd name="connsiteX82" fmla="*/ 716829 w 916106"/>
              <a:gd name="connsiteY82" fmla="*/ 352834 h 1104223"/>
              <a:gd name="connsiteX83" fmla="*/ 739689 w 916106"/>
              <a:gd name="connsiteY83" fmla="*/ 375694 h 1104223"/>
              <a:gd name="connsiteX84" fmla="*/ 716829 w 916106"/>
              <a:gd name="connsiteY84" fmla="*/ 398554 h 1104223"/>
              <a:gd name="connsiteX85" fmla="*/ 893246 w 916106"/>
              <a:gd name="connsiteY85" fmla="*/ 398554 h 1104223"/>
              <a:gd name="connsiteX86" fmla="*/ 870386 w 916106"/>
              <a:gd name="connsiteY86" fmla="*/ 375694 h 1104223"/>
              <a:gd name="connsiteX87" fmla="*/ 893246 w 916106"/>
              <a:gd name="connsiteY87" fmla="*/ 352834 h 1104223"/>
              <a:gd name="connsiteX88" fmla="*/ 916106 w 916106"/>
              <a:gd name="connsiteY88" fmla="*/ 375694 h 1104223"/>
              <a:gd name="connsiteX89" fmla="*/ 893246 w 916106"/>
              <a:gd name="connsiteY89" fmla="*/ 398554 h 1104223"/>
              <a:gd name="connsiteX90" fmla="*/ 22860 w 916106"/>
              <a:gd name="connsiteY90" fmla="*/ 574971 h 1104223"/>
              <a:gd name="connsiteX91" fmla="*/ 0 w 916106"/>
              <a:gd name="connsiteY91" fmla="*/ 552111 h 1104223"/>
              <a:gd name="connsiteX92" fmla="*/ 22860 w 916106"/>
              <a:gd name="connsiteY92" fmla="*/ 529251 h 1104223"/>
              <a:gd name="connsiteX93" fmla="*/ 45720 w 916106"/>
              <a:gd name="connsiteY93" fmla="*/ 552111 h 1104223"/>
              <a:gd name="connsiteX94" fmla="*/ 22860 w 916106"/>
              <a:gd name="connsiteY94" fmla="*/ 574971 h 1104223"/>
              <a:gd name="connsiteX95" fmla="*/ 199277 w 916106"/>
              <a:gd name="connsiteY95" fmla="*/ 574971 h 1104223"/>
              <a:gd name="connsiteX96" fmla="*/ 176417 w 916106"/>
              <a:gd name="connsiteY96" fmla="*/ 552111 h 1104223"/>
              <a:gd name="connsiteX97" fmla="*/ 199277 w 916106"/>
              <a:gd name="connsiteY97" fmla="*/ 529251 h 1104223"/>
              <a:gd name="connsiteX98" fmla="*/ 222137 w 916106"/>
              <a:gd name="connsiteY98" fmla="*/ 552111 h 1104223"/>
              <a:gd name="connsiteX99" fmla="*/ 199277 w 916106"/>
              <a:gd name="connsiteY99" fmla="*/ 574971 h 1104223"/>
              <a:gd name="connsiteX100" fmla="*/ 369844 w 916106"/>
              <a:gd name="connsiteY100" fmla="*/ 574971 h 1104223"/>
              <a:gd name="connsiteX101" fmla="*/ 346984 w 916106"/>
              <a:gd name="connsiteY101" fmla="*/ 552111 h 1104223"/>
              <a:gd name="connsiteX102" fmla="*/ 369844 w 916106"/>
              <a:gd name="connsiteY102" fmla="*/ 529251 h 1104223"/>
              <a:gd name="connsiteX103" fmla="*/ 392704 w 916106"/>
              <a:gd name="connsiteY103" fmla="*/ 552111 h 1104223"/>
              <a:gd name="connsiteX104" fmla="*/ 369844 w 916106"/>
              <a:gd name="connsiteY104" fmla="*/ 574971 h 1104223"/>
              <a:gd name="connsiteX105" fmla="*/ 540412 w 916106"/>
              <a:gd name="connsiteY105" fmla="*/ 574971 h 1104223"/>
              <a:gd name="connsiteX106" fmla="*/ 517552 w 916106"/>
              <a:gd name="connsiteY106" fmla="*/ 552111 h 1104223"/>
              <a:gd name="connsiteX107" fmla="*/ 540412 w 916106"/>
              <a:gd name="connsiteY107" fmla="*/ 529251 h 1104223"/>
              <a:gd name="connsiteX108" fmla="*/ 563272 w 916106"/>
              <a:gd name="connsiteY108" fmla="*/ 552111 h 1104223"/>
              <a:gd name="connsiteX109" fmla="*/ 540412 w 916106"/>
              <a:gd name="connsiteY109" fmla="*/ 574971 h 1104223"/>
              <a:gd name="connsiteX110" fmla="*/ 716829 w 916106"/>
              <a:gd name="connsiteY110" fmla="*/ 574971 h 1104223"/>
              <a:gd name="connsiteX111" fmla="*/ 693969 w 916106"/>
              <a:gd name="connsiteY111" fmla="*/ 552111 h 1104223"/>
              <a:gd name="connsiteX112" fmla="*/ 716829 w 916106"/>
              <a:gd name="connsiteY112" fmla="*/ 529251 h 1104223"/>
              <a:gd name="connsiteX113" fmla="*/ 739689 w 916106"/>
              <a:gd name="connsiteY113" fmla="*/ 552111 h 1104223"/>
              <a:gd name="connsiteX114" fmla="*/ 716829 w 916106"/>
              <a:gd name="connsiteY114" fmla="*/ 574971 h 1104223"/>
              <a:gd name="connsiteX115" fmla="*/ 893246 w 916106"/>
              <a:gd name="connsiteY115" fmla="*/ 574971 h 1104223"/>
              <a:gd name="connsiteX116" fmla="*/ 870386 w 916106"/>
              <a:gd name="connsiteY116" fmla="*/ 552111 h 1104223"/>
              <a:gd name="connsiteX117" fmla="*/ 893246 w 916106"/>
              <a:gd name="connsiteY117" fmla="*/ 529251 h 1104223"/>
              <a:gd name="connsiteX118" fmla="*/ 916106 w 916106"/>
              <a:gd name="connsiteY118" fmla="*/ 552111 h 1104223"/>
              <a:gd name="connsiteX119" fmla="*/ 893246 w 916106"/>
              <a:gd name="connsiteY119" fmla="*/ 574971 h 1104223"/>
              <a:gd name="connsiteX120" fmla="*/ 22860 w 916106"/>
              <a:gd name="connsiteY120" fmla="*/ 751389 h 1104223"/>
              <a:gd name="connsiteX121" fmla="*/ 0 w 916106"/>
              <a:gd name="connsiteY121" fmla="*/ 728529 h 1104223"/>
              <a:gd name="connsiteX122" fmla="*/ 22860 w 916106"/>
              <a:gd name="connsiteY122" fmla="*/ 705669 h 1104223"/>
              <a:gd name="connsiteX123" fmla="*/ 45720 w 916106"/>
              <a:gd name="connsiteY123" fmla="*/ 728529 h 1104223"/>
              <a:gd name="connsiteX124" fmla="*/ 22860 w 916106"/>
              <a:gd name="connsiteY124" fmla="*/ 751389 h 1104223"/>
              <a:gd name="connsiteX125" fmla="*/ 199277 w 916106"/>
              <a:gd name="connsiteY125" fmla="*/ 751389 h 1104223"/>
              <a:gd name="connsiteX126" fmla="*/ 176417 w 916106"/>
              <a:gd name="connsiteY126" fmla="*/ 728529 h 1104223"/>
              <a:gd name="connsiteX127" fmla="*/ 199277 w 916106"/>
              <a:gd name="connsiteY127" fmla="*/ 705669 h 1104223"/>
              <a:gd name="connsiteX128" fmla="*/ 222137 w 916106"/>
              <a:gd name="connsiteY128" fmla="*/ 728529 h 1104223"/>
              <a:gd name="connsiteX129" fmla="*/ 199277 w 916106"/>
              <a:gd name="connsiteY129" fmla="*/ 751389 h 1104223"/>
              <a:gd name="connsiteX130" fmla="*/ 369844 w 916106"/>
              <a:gd name="connsiteY130" fmla="*/ 751389 h 1104223"/>
              <a:gd name="connsiteX131" fmla="*/ 346984 w 916106"/>
              <a:gd name="connsiteY131" fmla="*/ 728529 h 1104223"/>
              <a:gd name="connsiteX132" fmla="*/ 369844 w 916106"/>
              <a:gd name="connsiteY132" fmla="*/ 705669 h 1104223"/>
              <a:gd name="connsiteX133" fmla="*/ 392704 w 916106"/>
              <a:gd name="connsiteY133" fmla="*/ 728529 h 1104223"/>
              <a:gd name="connsiteX134" fmla="*/ 369844 w 916106"/>
              <a:gd name="connsiteY134" fmla="*/ 751389 h 1104223"/>
              <a:gd name="connsiteX135" fmla="*/ 540412 w 916106"/>
              <a:gd name="connsiteY135" fmla="*/ 751389 h 1104223"/>
              <a:gd name="connsiteX136" fmla="*/ 517552 w 916106"/>
              <a:gd name="connsiteY136" fmla="*/ 728529 h 1104223"/>
              <a:gd name="connsiteX137" fmla="*/ 540412 w 916106"/>
              <a:gd name="connsiteY137" fmla="*/ 705669 h 1104223"/>
              <a:gd name="connsiteX138" fmla="*/ 563272 w 916106"/>
              <a:gd name="connsiteY138" fmla="*/ 728529 h 1104223"/>
              <a:gd name="connsiteX139" fmla="*/ 540412 w 916106"/>
              <a:gd name="connsiteY139" fmla="*/ 751389 h 1104223"/>
              <a:gd name="connsiteX140" fmla="*/ 716829 w 916106"/>
              <a:gd name="connsiteY140" fmla="*/ 751389 h 1104223"/>
              <a:gd name="connsiteX141" fmla="*/ 693969 w 916106"/>
              <a:gd name="connsiteY141" fmla="*/ 728529 h 1104223"/>
              <a:gd name="connsiteX142" fmla="*/ 716829 w 916106"/>
              <a:gd name="connsiteY142" fmla="*/ 705669 h 1104223"/>
              <a:gd name="connsiteX143" fmla="*/ 739689 w 916106"/>
              <a:gd name="connsiteY143" fmla="*/ 728529 h 1104223"/>
              <a:gd name="connsiteX144" fmla="*/ 716829 w 916106"/>
              <a:gd name="connsiteY144" fmla="*/ 751389 h 1104223"/>
              <a:gd name="connsiteX145" fmla="*/ 893246 w 916106"/>
              <a:gd name="connsiteY145" fmla="*/ 751389 h 1104223"/>
              <a:gd name="connsiteX146" fmla="*/ 870386 w 916106"/>
              <a:gd name="connsiteY146" fmla="*/ 728529 h 1104223"/>
              <a:gd name="connsiteX147" fmla="*/ 893246 w 916106"/>
              <a:gd name="connsiteY147" fmla="*/ 705669 h 1104223"/>
              <a:gd name="connsiteX148" fmla="*/ 916106 w 916106"/>
              <a:gd name="connsiteY148" fmla="*/ 728529 h 1104223"/>
              <a:gd name="connsiteX149" fmla="*/ 893246 w 916106"/>
              <a:gd name="connsiteY149" fmla="*/ 751389 h 1104223"/>
              <a:gd name="connsiteX150" fmla="*/ 22860 w 916106"/>
              <a:gd name="connsiteY150" fmla="*/ 927806 h 1104223"/>
              <a:gd name="connsiteX151" fmla="*/ 0 w 916106"/>
              <a:gd name="connsiteY151" fmla="*/ 904946 h 1104223"/>
              <a:gd name="connsiteX152" fmla="*/ 22860 w 916106"/>
              <a:gd name="connsiteY152" fmla="*/ 882086 h 1104223"/>
              <a:gd name="connsiteX153" fmla="*/ 45720 w 916106"/>
              <a:gd name="connsiteY153" fmla="*/ 904946 h 1104223"/>
              <a:gd name="connsiteX154" fmla="*/ 22860 w 916106"/>
              <a:gd name="connsiteY154" fmla="*/ 927806 h 1104223"/>
              <a:gd name="connsiteX155" fmla="*/ 199277 w 916106"/>
              <a:gd name="connsiteY155" fmla="*/ 927806 h 1104223"/>
              <a:gd name="connsiteX156" fmla="*/ 176417 w 916106"/>
              <a:gd name="connsiteY156" fmla="*/ 904946 h 1104223"/>
              <a:gd name="connsiteX157" fmla="*/ 199277 w 916106"/>
              <a:gd name="connsiteY157" fmla="*/ 882086 h 1104223"/>
              <a:gd name="connsiteX158" fmla="*/ 222137 w 916106"/>
              <a:gd name="connsiteY158" fmla="*/ 904946 h 1104223"/>
              <a:gd name="connsiteX159" fmla="*/ 199277 w 916106"/>
              <a:gd name="connsiteY159" fmla="*/ 927806 h 1104223"/>
              <a:gd name="connsiteX160" fmla="*/ 369844 w 916106"/>
              <a:gd name="connsiteY160" fmla="*/ 927806 h 1104223"/>
              <a:gd name="connsiteX161" fmla="*/ 346984 w 916106"/>
              <a:gd name="connsiteY161" fmla="*/ 904946 h 1104223"/>
              <a:gd name="connsiteX162" fmla="*/ 369844 w 916106"/>
              <a:gd name="connsiteY162" fmla="*/ 882086 h 1104223"/>
              <a:gd name="connsiteX163" fmla="*/ 392704 w 916106"/>
              <a:gd name="connsiteY163" fmla="*/ 904946 h 1104223"/>
              <a:gd name="connsiteX164" fmla="*/ 369844 w 916106"/>
              <a:gd name="connsiteY164" fmla="*/ 927806 h 1104223"/>
              <a:gd name="connsiteX165" fmla="*/ 540412 w 916106"/>
              <a:gd name="connsiteY165" fmla="*/ 927806 h 1104223"/>
              <a:gd name="connsiteX166" fmla="*/ 517552 w 916106"/>
              <a:gd name="connsiteY166" fmla="*/ 904946 h 1104223"/>
              <a:gd name="connsiteX167" fmla="*/ 540412 w 916106"/>
              <a:gd name="connsiteY167" fmla="*/ 882086 h 1104223"/>
              <a:gd name="connsiteX168" fmla="*/ 563272 w 916106"/>
              <a:gd name="connsiteY168" fmla="*/ 904946 h 1104223"/>
              <a:gd name="connsiteX169" fmla="*/ 540412 w 916106"/>
              <a:gd name="connsiteY169" fmla="*/ 927806 h 1104223"/>
              <a:gd name="connsiteX170" fmla="*/ 716829 w 916106"/>
              <a:gd name="connsiteY170" fmla="*/ 927806 h 1104223"/>
              <a:gd name="connsiteX171" fmla="*/ 693969 w 916106"/>
              <a:gd name="connsiteY171" fmla="*/ 904946 h 1104223"/>
              <a:gd name="connsiteX172" fmla="*/ 716829 w 916106"/>
              <a:gd name="connsiteY172" fmla="*/ 882086 h 1104223"/>
              <a:gd name="connsiteX173" fmla="*/ 739689 w 916106"/>
              <a:gd name="connsiteY173" fmla="*/ 904946 h 1104223"/>
              <a:gd name="connsiteX174" fmla="*/ 716829 w 916106"/>
              <a:gd name="connsiteY174" fmla="*/ 927806 h 1104223"/>
              <a:gd name="connsiteX175" fmla="*/ 893246 w 916106"/>
              <a:gd name="connsiteY175" fmla="*/ 927806 h 1104223"/>
              <a:gd name="connsiteX176" fmla="*/ 870386 w 916106"/>
              <a:gd name="connsiteY176" fmla="*/ 904946 h 1104223"/>
              <a:gd name="connsiteX177" fmla="*/ 893246 w 916106"/>
              <a:gd name="connsiteY177" fmla="*/ 882086 h 1104223"/>
              <a:gd name="connsiteX178" fmla="*/ 916106 w 916106"/>
              <a:gd name="connsiteY178" fmla="*/ 904946 h 1104223"/>
              <a:gd name="connsiteX179" fmla="*/ 893246 w 916106"/>
              <a:gd name="connsiteY179" fmla="*/ 927806 h 1104223"/>
              <a:gd name="connsiteX180" fmla="*/ 22860 w 916106"/>
              <a:gd name="connsiteY180" fmla="*/ 1104223 h 1104223"/>
              <a:gd name="connsiteX181" fmla="*/ 0 w 916106"/>
              <a:gd name="connsiteY181" fmla="*/ 1081363 h 1104223"/>
              <a:gd name="connsiteX182" fmla="*/ 22860 w 916106"/>
              <a:gd name="connsiteY182" fmla="*/ 1058503 h 1104223"/>
              <a:gd name="connsiteX183" fmla="*/ 45720 w 916106"/>
              <a:gd name="connsiteY183" fmla="*/ 1081363 h 1104223"/>
              <a:gd name="connsiteX184" fmla="*/ 22860 w 916106"/>
              <a:gd name="connsiteY184" fmla="*/ 1104223 h 1104223"/>
              <a:gd name="connsiteX185" fmla="*/ 199277 w 916106"/>
              <a:gd name="connsiteY185" fmla="*/ 1104223 h 1104223"/>
              <a:gd name="connsiteX186" fmla="*/ 176417 w 916106"/>
              <a:gd name="connsiteY186" fmla="*/ 1081363 h 1104223"/>
              <a:gd name="connsiteX187" fmla="*/ 199277 w 916106"/>
              <a:gd name="connsiteY187" fmla="*/ 1058503 h 1104223"/>
              <a:gd name="connsiteX188" fmla="*/ 222137 w 916106"/>
              <a:gd name="connsiteY188" fmla="*/ 1081363 h 1104223"/>
              <a:gd name="connsiteX189" fmla="*/ 199277 w 916106"/>
              <a:gd name="connsiteY189" fmla="*/ 1104223 h 1104223"/>
              <a:gd name="connsiteX190" fmla="*/ 369844 w 916106"/>
              <a:gd name="connsiteY190" fmla="*/ 1104223 h 1104223"/>
              <a:gd name="connsiteX191" fmla="*/ 346984 w 916106"/>
              <a:gd name="connsiteY191" fmla="*/ 1081363 h 1104223"/>
              <a:gd name="connsiteX192" fmla="*/ 369844 w 916106"/>
              <a:gd name="connsiteY192" fmla="*/ 1058503 h 1104223"/>
              <a:gd name="connsiteX193" fmla="*/ 392704 w 916106"/>
              <a:gd name="connsiteY193" fmla="*/ 1081363 h 1104223"/>
              <a:gd name="connsiteX194" fmla="*/ 369844 w 916106"/>
              <a:gd name="connsiteY194" fmla="*/ 1104223 h 1104223"/>
              <a:gd name="connsiteX195" fmla="*/ 540412 w 916106"/>
              <a:gd name="connsiteY195" fmla="*/ 1104223 h 1104223"/>
              <a:gd name="connsiteX196" fmla="*/ 517552 w 916106"/>
              <a:gd name="connsiteY196" fmla="*/ 1081363 h 1104223"/>
              <a:gd name="connsiteX197" fmla="*/ 540412 w 916106"/>
              <a:gd name="connsiteY197" fmla="*/ 1058503 h 1104223"/>
              <a:gd name="connsiteX198" fmla="*/ 563272 w 916106"/>
              <a:gd name="connsiteY198" fmla="*/ 1081363 h 1104223"/>
              <a:gd name="connsiteX199" fmla="*/ 540412 w 916106"/>
              <a:gd name="connsiteY199" fmla="*/ 1104223 h 1104223"/>
              <a:gd name="connsiteX200" fmla="*/ 716829 w 916106"/>
              <a:gd name="connsiteY200" fmla="*/ 1104223 h 1104223"/>
              <a:gd name="connsiteX201" fmla="*/ 693969 w 916106"/>
              <a:gd name="connsiteY201" fmla="*/ 1081363 h 1104223"/>
              <a:gd name="connsiteX202" fmla="*/ 716829 w 916106"/>
              <a:gd name="connsiteY202" fmla="*/ 1058503 h 1104223"/>
              <a:gd name="connsiteX203" fmla="*/ 739689 w 916106"/>
              <a:gd name="connsiteY203" fmla="*/ 1081363 h 1104223"/>
              <a:gd name="connsiteX204" fmla="*/ 716829 w 916106"/>
              <a:gd name="connsiteY204" fmla="*/ 1104223 h 1104223"/>
              <a:gd name="connsiteX205" fmla="*/ 893246 w 916106"/>
              <a:gd name="connsiteY205" fmla="*/ 1104223 h 1104223"/>
              <a:gd name="connsiteX206" fmla="*/ 870386 w 916106"/>
              <a:gd name="connsiteY206" fmla="*/ 1081363 h 1104223"/>
              <a:gd name="connsiteX207" fmla="*/ 893246 w 916106"/>
              <a:gd name="connsiteY207" fmla="*/ 1058503 h 1104223"/>
              <a:gd name="connsiteX208" fmla="*/ 916106 w 916106"/>
              <a:gd name="connsiteY208" fmla="*/ 1081363 h 1104223"/>
              <a:gd name="connsiteX209" fmla="*/ 893246 w 916106"/>
              <a:gd name="connsiteY209" fmla="*/ 1104223 h 110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916106" h="1104223">
                <a:moveTo>
                  <a:pt x="22860" y="45720"/>
                </a:move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lose/>
                <a:moveTo>
                  <a:pt x="199277" y="45720"/>
                </a:moveTo>
                <a:cubicBezTo>
                  <a:pt x="186652" y="45720"/>
                  <a:pt x="176417" y="35485"/>
                  <a:pt x="176417" y="22860"/>
                </a:cubicBezTo>
                <a:cubicBezTo>
                  <a:pt x="176417" y="10235"/>
                  <a:pt x="186652" y="0"/>
                  <a:pt x="199277" y="0"/>
                </a:cubicBezTo>
                <a:cubicBezTo>
                  <a:pt x="211902" y="0"/>
                  <a:pt x="222137" y="10235"/>
                  <a:pt x="222137" y="22860"/>
                </a:cubicBezTo>
                <a:cubicBezTo>
                  <a:pt x="222137" y="35485"/>
                  <a:pt x="211902" y="45720"/>
                  <a:pt x="199277" y="45720"/>
                </a:cubicBezTo>
                <a:close/>
                <a:moveTo>
                  <a:pt x="369844" y="45720"/>
                </a:moveTo>
                <a:cubicBezTo>
                  <a:pt x="357219" y="45720"/>
                  <a:pt x="346984" y="35485"/>
                  <a:pt x="346984" y="22860"/>
                </a:cubicBezTo>
                <a:cubicBezTo>
                  <a:pt x="346984" y="10235"/>
                  <a:pt x="357219" y="0"/>
                  <a:pt x="369844" y="0"/>
                </a:cubicBezTo>
                <a:cubicBezTo>
                  <a:pt x="382469" y="0"/>
                  <a:pt x="392704" y="10235"/>
                  <a:pt x="392704" y="22860"/>
                </a:cubicBezTo>
                <a:cubicBezTo>
                  <a:pt x="392704" y="35485"/>
                  <a:pt x="382469" y="45720"/>
                  <a:pt x="369844" y="45720"/>
                </a:cubicBezTo>
                <a:close/>
                <a:moveTo>
                  <a:pt x="540412" y="45720"/>
                </a:moveTo>
                <a:cubicBezTo>
                  <a:pt x="527787" y="45720"/>
                  <a:pt x="517552" y="35485"/>
                  <a:pt x="517552" y="22860"/>
                </a:cubicBezTo>
                <a:cubicBezTo>
                  <a:pt x="517552" y="10235"/>
                  <a:pt x="527787" y="0"/>
                  <a:pt x="540412" y="0"/>
                </a:cubicBezTo>
                <a:cubicBezTo>
                  <a:pt x="553037" y="0"/>
                  <a:pt x="563272" y="10235"/>
                  <a:pt x="563272" y="22860"/>
                </a:cubicBezTo>
                <a:cubicBezTo>
                  <a:pt x="563272" y="35485"/>
                  <a:pt x="553037" y="45720"/>
                  <a:pt x="540412" y="45720"/>
                </a:cubicBezTo>
                <a:close/>
                <a:moveTo>
                  <a:pt x="716829" y="45720"/>
                </a:moveTo>
                <a:cubicBezTo>
                  <a:pt x="704204" y="45720"/>
                  <a:pt x="693969" y="35485"/>
                  <a:pt x="693969" y="22860"/>
                </a:cubicBezTo>
                <a:cubicBezTo>
                  <a:pt x="693969" y="10235"/>
                  <a:pt x="704204" y="0"/>
                  <a:pt x="716829" y="0"/>
                </a:cubicBezTo>
                <a:cubicBezTo>
                  <a:pt x="729454" y="0"/>
                  <a:pt x="739689" y="10235"/>
                  <a:pt x="739689" y="22860"/>
                </a:cubicBezTo>
                <a:cubicBezTo>
                  <a:pt x="739689" y="35485"/>
                  <a:pt x="729454" y="45720"/>
                  <a:pt x="716829" y="45720"/>
                </a:cubicBezTo>
                <a:close/>
                <a:moveTo>
                  <a:pt x="893246" y="45720"/>
                </a:moveTo>
                <a:cubicBezTo>
                  <a:pt x="880621" y="45720"/>
                  <a:pt x="870386" y="35485"/>
                  <a:pt x="870386" y="22860"/>
                </a:cubicBezTo>
                <a:cubicBezTo>
                  <a:pt x="870386" y="10235"/>
                  <a:pt x="880621" y="0"/>
                  <a:pt x="893246" y="0"/>
                </a:cubicBezTo>
                <a:cubicBezTo>
                  <a:pt x="905871" y="0"/>
                  <a:pt x="916106" y="10235"/>
                  <a:pt x="916106" y="22860"/>
                </a:cubicBezTo>
                <a:cubicBezTo>
                  <a:pt x="916106" y="35485"/>
                  <a:pt x="905871" y="45720"/>
                  <a:pt x="893246" y="45720"/>
                </a:cubicBezTo>
                <a:close/>
                <a:moveTo>
                  <a:pt x="22860" y="222137"/>
                </a:moveTo>
                <a:cubicBezTo>
                  <a:pt x="10235" y="222137"/>
                  <a:pt x="0" y="211902"/>
                  <a:pt x="0" y="199277"/>
                </a:cubicBezTo>
                <a:cubicBezTo>
                  <a:pt x="0" y="186652"/>
                  <a:pt x="10235" y="176417"/>
                  <a:pt x="22860" y="176417"/>
                </a:cubicBezTo>
                <a:cubicBezTo>
                  <a:pt x="35485" y="176417"/>
                  <a:pt x="45720" y="186652"/>
                  <a:pt x="45720" y="199277"/>
                </a:cubicBezTo>
                <a:cubicBezTo>
                  <a:pt x="45720" y="211902"/>
                  <a:pt x="35485" y="222137"/>
                  <a:pt x="22860" y="222137"/>
                </a:cubicBezTo>
                <a:close/>
                <a:moveTo>
                  <a:pt x="199277" y="222137"/>
                </a:moveTo>
                <a:cubicBezTo>
                  <a:pt x="186652" y="222137"/>
                  <a:pt x="176417" y="211902"/>
                  <a:pt x="176417" y="199277"/>
                </a:cubicBezTo>
                <a:cubicBezTo>
                  <a:pt x="176417" y="186652"/>
                  <a:pt x="186652" y="176417"/>
                  <a:pt x="199277" y="176417"/>
                </a:cubicBezTo>
                <a:cubicBezTo>
                  <a:pt x="211902" y="176417"/>
                  <a:pt x="222137" y="186652"/>
                  <a:pt x="222137" y="199277"/>
                </a:cubicBezTo>
                <a:cubicBezTo>
                  <a:pt x="222137" y="211902"/>
                  <a:pt x="211902" y="222137"/>
                  <a:pt x="199277" y="222137"/>
                </a:cubicBezTo>
                <a:close/>
                <a:moveTo>
                  <a:pt x="369844" y="222137"/>
                </a:moveTo>
                <a:cubicBezTo>
                  <a:pt x="357219" y="222137"/>
                  <a:pt x="346984" y="211902"/>
                  <a:pt x="346984" y="199277"/>
                </a:cubicBezTo>
                <a:cubicBezTo>
                  <a:pt x="346984" y="186652"/>
                  <a:pt x="357219" y="176417"/>
                  <a:pt x="369844" y="176417"/>
                </a:cubicBezTo>
                <a:cubicBezTo>
                  <a:pt x="382469" y="176417"/>
                  <a:pt x="392704" y="186652"/>
                  <a:pt x="392704" y="199277"/>
                </a:cubicBezTo>
                <a:cubicBezTo>
                  <a:pt x="392704" y="211902"/>
                  <a:pt x="382469" y="222137"/>
                  <a:pt x="369844" y="222137"/>
                </a:cubicBezTo>
                <a:close/>
                <a:moveTo>
                  <a:pt x="540412" y="222137"/>
                </a:moveTo>
                <a:cubicBezTo>
                  <a:pt x="527787" y="222137"/>
                  <a:pt x="517552" y="211902"/>
                  <a:pt x="517552" y="199277"/>
                </a:cubicBezTo>
                <a:cubicBezTo>
                  <a:pt x="517552" y="186652"/>
                  <a:pt x="527787" y="176417"/>
                  <a:pt x="540412" y="176417"/>
                </a:cubicBezTo>
                <a:cubicBezTo>
                  <a:pt x="553037" y="176417"/>
                  <a:pt x="563272" y="186652"/>
                  <a:pt x="563272" y="199277"/>
                </a:cubicBezTo>
                <a:cubicBezTo>
                  <a:pt x="563272" y="211902"/>
                  <a:pt x="553037" y="222137"/>
                  <a:pt x="540412" y="222137"/>
                </a:cubicBezTo>
                <a:close/>
                <a:moveTo>
                  <a:pt x="716829" y="222137"/>
                </a:moveTo>
                <a:cubicBezTo>
                  <a:pt x="704204" y="222137"/>
                  <a:pt x="693969" y="211902"/>
                  <a:pt x="693969" y="199277"/>
                </a:cubicBezTo>
                <a:cubicBezTo>
                  <a:pt x="693969" y="186652"/>
                  <a:pt x="704204" y="176417"/>
                  <a:pt x="716829" y="176417"/>
                </a:cubicBezTo>
                <a:cubicBezTo>
                  <a:pt x="729454" y="176417"/>
                  <a:pt x="739689" y="186652"/>
                  <a:pt x="739689" y="199277"/>
                </a:cubicBezTo>
                <a:cubicBezTo>
                  <a:pt x="739689" y="211902"/>
                  <a:pt x="729454" y="222137"/>
                  <a:pt x="716829" y="222137"/>
                </a:cubicBezTo>
                <a:close/>
                <a:moveTo>
                  <a:pt x="893246" y="222137"/>
                </a:moveTo>
                <a:cubicBezTo>
                  <a:pt x="880621" y="222137"/>
                  <a:pt x="870386" y="211902"/>
                  <a:pt x="870386" y="199277"/>
                </a:cubicBezTo>
                <a:cubicBezTo>
                  <a:pt x="870386" y="186652"/>
                  <a:pt x="880621" y="176417"/>
                  <a:pt x="893246" y="176417"/>
                </a:cubicBezTo>
                <a:cubicBezTo>
                  <a:pt x="905871" y="176417"/>
                  <a:pt x="916106" y="186652"/>
                  <a:pt x="916106" y="199277"/>
                </a:cubicBezTo>
                <a:cubicBezTo>
                  <a:pt x="916106" y="211902"/>
                  <a:pt x="905871" y="222137"/>
                  <a:pt x="893246" y="222137"/>
                </a:cubicBezTo>
                <a:close/>
                <a:moveTo>
                  <a:pt x="22860" y="398554"/>
                </a:moveTo>
                <a:cubicBezTo>
                  <a:pt x="10235" y="398554"/>
                  <a:pt x="0" y="388319"/>
                  <a:pt x="0" y="375694"/>
                </a:cubicBezTo>
                <a:cubicBezTo>
                  <a:pt x="0" y="363069"/>
                  <a:pt x="10235" y="352834"/>
                  <a:pt x="22860" y="352834"/>
                </a:cubicBezTo>
                <a:cubicBezTo>
                  <a:pt x="35485" y="352834"/>
                  <a:pt x="45720" y="363069"/>
                  <a:pt x="45720" y="375694"/>
                </a:cubicBezTo>
                <a:cubicBezTo>
                  <a:pt x="45720" y="388319"/>
                  <a:pt x="35485" y="398554"/>
                  <a:pt x="22860" y="398554"/>
                </a:cubicBezTo>
                <a:close/>
                <a:moveTo>
                  <a:pt x="199277" y="398554"/>
                </a:moveTo>
                <a:cubicBezTo>
                  <a:pt x="186652" y="398554"/>
                  <a:pt x="176417" y="388319"/>
                  <a:pt x="176417" y="375694"/>
                </a:cubicBezTo>
                <a:cubicBezTo>
                  <a:pt x="176417" y="363069"/>
                  <a:pt x="186652" y="352834"/>
                  <a:pt x="199277" y="352834"/>
                </a:cubicBezTo>
                <a:cubicBezTo>
                  <a:pt x="211902" y="352834"/>
                  <a:pt x="222137" y="363069"/>
                  <a:pt x="222137" y="375694"/>
                </a:cubicBezTo>
                <a:cubicBezTo>
                  <a:pt x="222137" y="388319"/>
                  <a:pt x="211902" y="398554"/>
                  <a:pt x="199277" y="398554"/>
                </a:cubicBezTo>
                <a:close/>
                <a:moveTo>
                  <a:pt x="369844" y="398554"/>
                </a:moveTo>
                <a:cubicBezTo>
                  <a:pt x="357219" y="398554"/>
                  <a:pt x="346984" y="388319"/>
                  <a:pt x="346984" y="375694"/>
                </a:cubicBezTo>
                <a:cubicBezTo>
                  <a:pt x="346984" y="363069"/>
                  <a:pt x="357219" y="352834"/>
                  <a:pt x="369844" y="352834"/>
                </a:cubicBezTo>
                <a:cubicBezTo>
                  <a:pt x="382469" y="352834"/>
                  <a:pt x="392704" y="363069"/>
                  <a:pt x="392704" y="375694"/>
                </a:cubicBezTo>
                <a:cubicBezTo>
                  <a:pt x="392704" y="388319"/>
                  <a:pt x="382469" y="398554"/>
                  <a:pt x="369844" y="398554"/>
                </a:cubicBezTo>
                <a:close/>
                <a:moveTo>
                  <a:pt x="540412" y="398554"/>
                </a:moveTo>
                <a:cubicBezTo>
                  <a:pt x="527787" y="398554"/>
                  <a:pt x="517552" y="388319"/>
                  <a:pt x="517552" y="375694"/>
                </a:cubicBezTo>
                <a:cubicBezTo>
                  <a:pt x="517552" y="363069"/>
                  <a:pt x="527787" y="352834"/>
                  <a:pt x="540412" y="352834"/>
                </a:cubicBezTo>
                <a:cubicBezTo>
                  <a:pt x="553037" y="352834"/>
                  <a:pt x="563272" y="363069"/>
                  <a:pt x="563272" y="375694"/>
                </a:cubicBezTo>
                <a:cubicBezTo>
                  <a:pt x="563272" y="388319"/>
                  <a:pt x="553037" y="398554"/>
                  <a:pt x="540412" y="398554"/>
                </a:cubicBezTo>
                <a:close/>
                <a:moveTo>
                  <a:pt x="716829" y="398554"/>
                </a:moveTo>
                <a:cubicBezTo>
                  <a:pt x="704204" y="398554"/>
                  <a:pt x="693969" y="388319"/>
                  <a:pt x="693969" y="375694"/>
                </a:cubicBezTo>
                <a:cubicBezTo>
                  <a:pt x="693969" y="363069"/>
                  <a:pt x="704204" y="352834"/>
                  <a:pt x="716829" y="352834"/>
                </a:cubicBezTo>
                <a:cubicBezTo>
                  <a:pt x="729454" y="352834"/>
                  <a:pt x="739689" y="363069"/>
                  <a:pt x="739689" y="375694"/>
                </a:cubicBezTo>
                <a:cubicBezTo>
                  <a:pt x="739689" y="388319"/>
                  <a:pt x="729454" y="398554"/>
                  <a:pt x="716829" y="398554"/>
                </a:cubicBezTo>
                <a:close/>
                <a:moveTo>
                  <a:pt x="893246" y="398554"/>
                </a:moveTo>
                <a:cubicBezTo>
                  <a:pt x="880621" y="398554"/>
                  <a:pt x="870386" y="388319"/>
                  <a:pt x="870386" y="375694"/>
                </a:cubicBezTo>
                <a:cubicBezTo>
                  <a:pt x="870386" y="363069"/>
                  <a:pt x="880621" y="352834"/>
                  <a:pt x="893246" y="352834"/>
                </a:cubicBezTo>
                <a:cubicBezTo>
                  <a:pt x="905871" y="352834"/>
                  <a:pt x="916106" y="363069"/>
                  <a:pt x="916106" y="375694"/>
                </a:cubicBezTo>
                <a:cubicBezTo>
                  <a:pt x="916106" y="388319"/>
                  <a:pt x="905871" y="398554"/>
                  <a:pt x="893246" y="398554"/>
                </a:cubicBezTo>
                <a:close/>
                <a:moveTo>
                  <a:pt x="22860" y="574971"/>
                </a:moveTo>
                <a:cubicBezTo>
                  <a:pt x="10235" y="574971"/>
                  <a:pt x="0" y="564736"/>
                  <a:pt x="0" y="552111"/>
                </a:cubicBezTo>
                <a:cubicBezTo>
                  <a:pt x="0" y="539486"/>
                  <a:pt x="10235" y="529251"/>
                  <a:pt x="22860" y="529251"/>
                </a:cubicBezTo>
                <a:cubicBezTo>
                  <a:pt x="35485" y="529251"/>
                  <a:pt x="45720" y="539486"/>
                  <a:pt x="45720" y="552111"/>
                </a:cubicBezTo>
                <a:cubicBezTo>
                  <a:pt x="45720" y="564736"/>
                  <a:pt x="35485" y="574971"/>
                  <a:pt x="22860" y="574971"/>
                </a:cubicBezTo>
                <a:close/>
                <a:moveTo>
                  <a:pt x="199277" y="574971"/>
                </a:moveTo>
                <a:cubicBezTo>
                  <a:pt x="186652" y="574971"/>
                  <a:pt x="176417" y="564736"/>
                  <a:pt x="176417" y="552111"/>
                </a:cubicBezTo>
                <a:cubicBezTo>
                  <a:pt x="176417" y="539486"/>
                  <a:pt x="186652" y="529251"/>
                  <a:pt x="199277" y="529251"/>
                </a:cubicBezTo>
                <a:cubicBezTo>
                  <a:pt x="211902" y="529251"/>
                  <a:pt x="222137" y="539486"/>
                  <a:pt x="222137" y="552111"/>
                </a:cubicBezTo>
                <a:cubicBezTo>
                  <a:pt x="222137" y="564736"/>
                  <a:pt x="211902" y="574971"/>
                  <a:pt x="199277" y="574971"/>
                </a:cubicBezTo>
                <a:close/>
                <a:moveTo>
                  <a:pt x="369844" y="574971"/>
                </a:moveTo>
                <a:cubicBezTo>
                  <a:pt x="357219" y="574971"/>
                  <a:pt x="346984" y="564736"/>
                  <a:pt x="346984" y="552111"/>
                </a:cubicBezTo>
                <a:cubicBezTo>
                  <a:pt x="346984" y="539486"/>
                  <a:pt x="357219" y="529251"/>
                  <a:pt x="369844" y="529251"/>
                </a:cubicBezTo>
                <a:cubicBezTo>
                  <a:pt x="382469" y="529251"/>
                  <a:pt x="392704" y="539486"/>
                  <a:pt x="392704" y="552111"/>
                </a:cubicBezTo>
                <a:cubicBezTo>
                  <a:pt x="392704" y="564736"/>
                  <a:pt x="382469" y="574971"/>
                  <a:pt x="369844" y="574971"/>
                </a:cubicBezTo>
                <a:close/>
                <a:moveTo>
                  <a:pt x="540412" y="574971"/>
                </a:moveTo>
                <a:cubicBezTo>
                  <a:pt x="527787" y="574971"/>
                  <a:pt x="517552" y="564736"/>
                  <a:pt x="517552" y="552111"/>
                </a:cubicBezTo>
                <a:cubicBezTo>
                  <a:pt x="517552" y="539486"/>
                  <a:pt x="527787" y="529251"/>
                  <a:pt x="540412" y="529251"/>
                </a:cubicBezTo>
                <a:cubicBezTo>
                  <a:pt x="553037" y="529251"/>
                  <a:pt x="563272" y="539486"/>
                  <a:pt x="563272" y="552111"/>
                </a:cubicBezTo>
                <a:cubicBezTo>
                  <a:pt x="563272" y="564736"/>
                  <a:pt x="553037" y="574971"/>
                  <a:pt x="540412" y="574971"/>
                </a:cubicBezTo>
                <a:close/>
                <a:moveTo>
                  <a:pt x="716829" y="574971"/>
                </a:moveTo>
                <a:cubicBezTo>
                  <a:pt x="704204" y="574971"/>
                  <a:pt x="693969" y="564736"/>
                  <a:pt x="693969" y="552111"/>
                </a:cubicBezTo>
                <a:cubicBezTo>
                  <a:pt x="693969" y="539486"/>
                  <a:pt x="704204" y="529251"/>
                  <a:pt x="716829" y="529251"/>
                </a:cubicBezTo>
                <a:cubicBezTo>
                  <a:pt x="729454" y="529251"/>
                  <a:pt x="739689" y="539486"/>
                  <a:pt x="739689" y="552111"/>
                </a:cubicBezTo>
                <a:cubicBezTo>
                  <a:pt x="739689" y="564736"/>
                  <a:pt x="729454" y="574971"/>
                  <a:pt x="716829" y="574971"/>
                </a:cubicBezTo>
                <a:close/>
                <a:moveTo>
                  <a:pt x="893246" y="574971"/>
                </a:moveTo>
                <a:cubicBezTo>
                  <a:pt x="880621" y="574971"/>
                  <a:pt x="870386" y="564736"/>
                  <a:pt x="870386" y="552111"/>
                </a:cubicBezTo>
                <a:cubicBezTo>
                  <a:pt x="870386" y="539486"/>
                  <a:pt x="880621" y="529251"/>
                  <a:pt x="893246" y="529251"/>
                </a:cubicBezTo>
                <a:cubicBezTo>
                  <a:pt x="905871" y="529251"/>
                  <a:pt x="916106" y="539486"/>
                  <a:pt x="916106" y="552111"/>
                </a:cubicBezTo>
                <a:cubicBezTo>
                  <a:pt x="916106" y="564736"/>
                  <a:pt x="905871" y="574971"/>
                  <a:pt x="893246" y="574971"/>
                </a:cubicBezTo>
                <a:close/>
                <a:moveTo>
                  <a:pt x="22860" y="751389"/>
                </a:moveTo>
                <a:cubicBezTo>
                  <a:pt x="10235" y="751389"/>
                  <a:pt x="0" y="741154"/>
                  <a:pt x="0" y="728529"/>
                </a:cubicBezTo>
                <a:cubicBezTo>
                  <a:pt x="0" y="715904"/>
                  <a:pt x="10235" y="705669"/>
                  <a:pt x="22860" y="705669"/>
                </a:cubicBezTo>
                <a:cubicBezTo>
                  <a:pt x="35485" y="705669"/>
                  <a:pt x="45720" y="715904"/>
                  <a:pt x="45720" y="728529"/>
                </a:cubicBezTo>
                <a:cubicBezTo>
                  <a:pt x="45720" y="741154"/>
                  <a:pt x="35485" y="751389"/>
                  <a:pt x="22860" y="751389"/>
                </a:cubicBezTo>
                <a:close/>
                <a:moveTo>
                  <a:pt x="199277" y="751389"/>
                </a:moveTo>
                <a:cubicBezTo>
                  <a:pt x="186652" y="751389"/>
                  <a:pt x="176417" y="741154"/>
                  <a:pt x="176417" y="728529"/>
                </a:cubicBezTo>
                <a:cubicBezTo>
                  <a:pt x="176417" y="715904"/>
                  <a:pt x="186652" y="705669"/>
                  <a:pt x="199277" y="705669"/>
                </a:cubicBezTo>
                <a:cubicBezTo>
                  <a:pt x="211902" y="705669"/>
                  <a:pt x="222137" y="715904"/>
                  <a:pt x="222137" y="728529"/>
                </a:cubicBezTo>
                <a:cubicBezTo>
                  <a:pt x="222137" y="741154"/>
                  <a:pt x="211902" y="751389"/>
                  <a:pt x="199277" y="751389"/>
                </a:cubicBezTo>
                <a:close/>
                <a:moveTo>
                  <a:pt x="369844" y="751389"/>
                </a:moveTo>
                <a:cubicBezTo>
                  <a:pt x="357219" y="751389"/>
                  <a:pt x="346984" y="741154"/>
                  <a:pt x="346984" y="728529"/>
                </a:cubicBezTo>
                <a:cubicBezTo>
                  <a:pt x="346984" y="715904"/>
                  <a:pt x="357219" y="705669"/>
                  <a:pt x="369844" y="705669"/>
                </a:cubicBezTo>
                <a:cubicBezTo>
                  <a:pt x="382469" y="705669"/>
                  <a:pt x="392704" y="715904"/>
                  <a:pt x="392704" y="728529"/>
                </a:cubicBezTo>
                <a:cubicBezTo>
                  <a:pt x="392704" y="741154"/>
                  <a:pt x="382469" y="751389"/>
                  <a:pt x="369844" y="751389"/>
                </a:cubicBezTo>
                <a:close/>
                <a:moveTo>
                  <a:pt x="540412" y="751389"/>
                </a:moveTo>
                <a:cubicBezTo>
                  <a:pt x="527787" y="751389"/>
                  <a:pt x="517552" y="741154"/>
                  <a:pt x="517552" y="728529"/>
                </a:cubicBezTo>
                <a:cubicBezTo>
                  <a:pt x="517552" y="715904"/>
                  <a:pt x="527787" y="705669"/>
                  <a:pt x="540412" y="705669"/>
                </a:cubicBezTo>
                <a:cubicBezTo>
                  <a:pt x="553037" y="705669"/>
                  <a:pt x="563272" y="715904"/>
                  <a:pt x="563272" y="728529"/>
                </a:cubicBezTo>
                <a:cubicBezTo>
                  <a:pt x="563272" y="741154"/>
                  <a:pt x="553037" y="751389"/>
                  <a:pt x="540412" y="751389"/>
                </a:cubicBezTo>
                <a:close/>
                <a:moveTo>
                  <a:pt x="716829" y="751389"/>
                </a:moveTo>
                <a:cubicBezTo>
                  <a:pt x="704204" y="751389"/>
                  <a:pt x="693969" y="741154"/>
                  <a:pt x="693969" y="728529"/>
                </a:cubicBezTo>
                <a:cubicBezTo>
                  <a:pt x="693969" y="715904"/>
                  <a:pt x="704204" y="705669"/>
                  <a:pt x="716829" y="705669"/>
                </a:cubicBezTo>
                <a:cubicBezTo>
                  <a:pt x="729454" y="705669"/>
                  <a:pt x="739689" y="715904"/>
                  <a:pt x="739689" y="728529"/>
                </a:cubicBezTo>
                <a:cubicBezTo>
                  <a:pt x="739689" y="741154"/>
                  <a:pt x="729454" y="751389"/>
                  <a:pt x="716829" y="751389"/>
                </a:cubicBezTo>
                <a:close/>
                <a:moveTo>
                  <a:pt x="893246" y="751389"/>
                </a:moveTo>
                <a:cubicBezTo>
                  <a:pt x="880621" y="751389"/>
                  <a:pt x="870386" y="741154"/>
                  <a:pt x="870386" y="728529"/>
                </a:cubicBezTo>
                <a:cubicBezTo>
                  <a:pt x="870386" y="715904"/>
                  <a:pt x="880621" y="705669"/>
                  <a:pt x="893246" y="705669"/>
                </a:cubicBezTo>
                <a:cubicBezTo>
                  <a:pt x="905871" y="705669"/>
                  <a:pt x="916106" y="715904"/>
                  <a:pt x="916106" y="728529"/>
                </a:cubicBezTo>
                <a:cubicBezTo>
                  <a:pt x="916106" y="741154"/>
                  <a:pt x="905871" y="751389"/>
                  <a:pt x="893246" y="751389"/>
                </a:cubicBezTo>
                <a:close/>
                <a:moveTo>
                  <a:pt x="22860" y="927806"/>
                </a:moveTo>
                <a:cubicBezTo>
                  <a:pt x="10235" y="927806"/>
                  <a:pt x="0" y="917571"/>
                  <a:pt x="0" y="904946"/>
                </a:cubicBezTo>
                <a:cubicBezTo>
                  <a:pt x="0" y="892321"/>
                  <a:pt x="10235" y="882086"/>
                  <a:pt x="22860" y="882086"/>
                </a:cubicBezTo>
                <a:cubicBezTo>
                  <a:pt x="35485" y="882086"/>
                  <a:pt x="45720" y="892321"/>
                  <a:pt x="45720" y="904946"/>
                </a:cubicBezTo>
                <a:cubicBezTo>
                  <a:pt x="45720" y="917571"/>
                  <a:pt x="35485" y="927806"/>
                  <a:pt x="22860" y="927806"/>
                </a:cubicBezTo>
                <a:close/>
                <a:moveTo>
                  <a:pt x="199277" y="927806"/>
                </a:moveTo>
                <a:cubicBezTo>
                  <a:pt x="186652" y="927806"/>
                  <a:pt x="176417" y="917571"/>
                  <a:pt x="176417" y="904946"/>
                </a:cubicBezTo>
                <a:cubicBezTo>
                  <a:pt x="176417" y="892321"/>
                  <a:pt x="186652" y="882086"/>
                  <a:pt x="199277" y="882086"/>
                </a:cubicBezTo>
                <a:cubicBezTo>
                  <a:pt x="211902" y="882086"/>
                  <a:pt x="222137" y="892321"/>
                  <a:pt x="222137" y="904946"/>
                </a:cubicBezTo>
                <a:cubicBezTo>
                  <a:pt x="222137" y="917571"/>
                  <a:pt x="211902" y="927806"/>
                  <a:pt x="199277" y="927806"/>
                </a:cubicBezTo>
                <a:close/>
                <a:moveTo>
                  <a:pt x="369844" y="927806"/>
                </a:moveTo>
                <a:cubicBezTo>
                  <a:pt x="357219" y="927806"/>
                  <a:pt x="346984" y="917571"/>
                  <a:pt x="346984" y="904946"/>
                </a:cubicBezTo>
                <a:cubicBezTo>
                  <a:pt x="346984" y="892321"/>
                  <a:pt x="357219" y="882086"/>
                  <a:pt x="369844" y="882086"/>
                </a:cubicBezTo>
                <a:cubicBezTo>
                  <a:pt x="382469" y="882086"/>
                  <a:pt x="392704" y="892321"/>
                  <a:pt x="392704" y="904946"/>
                </a:cubicBezTo>
                <a:cubicBezTo>
                  <a:pt x="392704" y="917571"/>
                  <a:pt x="382469" y="927806"/>
                  <a:pt x="369844" y="927806"/>
                </a:cubicBezTo>
                <a:close/>
                <a:moveTo>
                  <a:pt x="540412" y="927806"/>
                </a:moveTo>
                <a:cubicBezTo>
                  <a:pt x="527787" y="927806"/>
                  <a:pt x="517552" y="917571"/>
                  <a:pt x="517552" y="904946"/>
                </a:cubicBezTo>
                <a:cubicBezTo>
                  <a:pt x="517552" y="892321"/>
                  <a:pt x="527787" y="882086"/>
                  <a:pt x="540412" y="882086"/>
                </a:cubicBezTo>
                <a:cubicBezTo>
                  <a:pt x="553037" y="882086"/>
                  <a:pt x="563272" y="892321"/>
                  <a:pt x="563272" y="904946"/>
                </a:cubicBezTo>
                <a:cubicBezTo>
                  <a:pt x="563272" y="917571"/>
                  <a:pt x="553037" y="927806"/>
                  <a:pt x="540412" y="927806"/>
                </a:cubicBezTo>
                <a:close/>
                <a:moveTo>
                  <a:pt x="716829" y="927806"/>
                </a:moveTo>
                <a:cubicBezTo>
                  <a:pt x="704204" y="927806"/>
                  <a:pt x="693969" y="917571"/>
                  <a:pt x="693969" y="904946"/>
                </a:cubicBezTo>
                <a:cubicBezTo>
                  <a:pt x="693969" y="892321"/>
                  <a:pt x="704204" y="882086"/>
                  <a:pt x="716829" y="882086"/>
                </a:cubicBezTo>
                <a:cubicBezTo>
                  <a:pt x="729454" y="882086"/>
                  <a:pt x="739689" y="892321"/>
                  <a:pt x="739689" y="904946"/>
                </a:cubicBezTo>
                <a:cubicBezTo>
                  <a:pt x="739689" y="917571"/>
                  <a:pt x="729454" y="927806"/>
                  <a:pt x="716829" y="927806"/>
                </a:cubicBezTo>
                <a:close/>
                <a:moveTo>
                  <a:pt x="893246" y="927806"/>
                </a:moveTo>
                <a:cubicBezTo>
                  <a:pt x="880621" y="927806"/>
                  <a:pt x="870386" y="917571"/>
                  <a:pt x="870386" y="904946"/>
                </a:cubicBezTo>
                <a:cubicBezTo>
                  <a:pt x="870386" y="892321"/>
                  <a:pt x="880621" y="882086"/>
                  <a:pt x="893246" y="882086"/>
                </a:cubicBezTo>
                <a:cubicBezTo>
                  <a:pt x="905871" y="882086"/>
                  <a:pt x="916106" y="892321"/>
                  <a:pt x="916106" y="904946"/>
                </a:cubicBezTo>
                <a:cubicBezTo>
                  <a:pt x="916106" y="917571"/>
                  <a:pt x="905871" y="927806"/>
                  <a:pt x="893246" y="927806"/>
                </a:cubicBezTo>
                <a:close/>
                <a:moveTo>
                  <a:pt x="22860" y="1104223"/>
                </a:moveTo>
                <a:cubicBezTo>
                  <a:pt x="10235" y="1104223"/>
                  <a:pt x="0" y="1093988"/>
                  <a:pt x="0" y="1081363"/>
                </a:cubicBezTo>
                <a:cubicBezTo>
                  <a:pt x="0" y="1068738"/>
                  <a:pt x="10235" y="1058503"/>
                  <a:pt x="22860" y="1058503"/>
                </a:cubicBezTo>
                <a:cubicBezTo>
                  <a:pt x="35485" y="1058503"/>
                  <a:pt x="45720" y="1068738"/>
                  <a:pt x="45720" y="1081363"/>
                </a:cubicBezTo>
                <a:cubicBezTo>
                  <a:pt x="45720" y="1093988"/>
                  <a:pt x="35485" y="1104223"/>
                  <a:pt x="22860" y="1104223"/>
                </a:cubicBezTo>
                <a:close/>
                <a:moveTo>
                  <a:pt x="199277" y="1104223"/>
                </a:moveTo>
                <a:cubicBezTo>
                  <a:pt x="186652" y="1104223"/>
                  <a:pt x="176417" y="1093988"/>
                  <a:pt x="176417" y="1081363"/>
                </a:cubicBezTo>
                <a:cubicBezTo>
                  <a:pt x="176417" y="1068738"/>
                  <a:pt x="186652" y="1058503"/>
                  <a:pt x="199277" y="1058503"/>
                </a:cubicBezTo>
                <a:cubicBezTo>
                  <a:pt x="211902" y="1058503"/>
                  <a:pt x="222137" y="1068738"/>
                  <a:pt x="222137" y="1081363"/>
                </a:cubicBezTo>
                <a:cubicBezTo>
                  <a:pt x="222137" y="1093988"/>
                  <a:pt x="211902" y="1104223"/>
                  <a:pt x="199277" y="1104223"/>
                </a:cubicBezTo>
                <a:close/>
                <a:moveTo>
                  <a:pt x="369844" y="1104223"/>
                </a:moveTo>
                <a:cubicBezTo>
                  <a:pt x="357219" y="1104223"/>
                  <a:pt x="346984" y="1093988"/>
                  <a:pt x="346984" y="1081363"/>
                </a:cubicBezTo>
                <a:cubicBezTo>
                  <a:pt x="346984" y="1068738"/>
                  <a:pt x="357219" y="1058503"/>
                  <a:pt x="369844" y="1058503"/>
                </a:cubicBezTo>
                <a:cubicBezTo>
                  <a:pt x="382469" y="1058503"/>
                  <a:pt x="392704" y="1068738"/>
                  <a:pt x="392704" y="1081363"/>
                </a:cubicBezTo>
                <a:cubicBezTo>
                  <a:pt x="392704" y="1093988"/>
                  <a:pt x="382469" y="1104223"/>
                  <a:pt x="369844" y="1104223"/>
                </a:cubicBezTo>
                <a:close/>
                <a:moveTo>
                  <a:pt x="540412" y="1104223"/>
                </a:moveTo>
                <a:cubicBezTo>
                  <a:pt x="527787" y="1104223"/>
                  <a:pt x="517552" y="1093988"/>
                  <a:pt x="517552" y="1081363"/>
                </a:cubicBezTo>
                <a:cubicBezTo>
                  <a:pt x="517552" y="1068738"/>
                  <a:pt x="527787" y="1058503"/>
                  <a:pt x="540412" y="1058503"/>
                </a:cubicBezTo>
                <a:cubicBezTo>
                  <a:pt x="553037" y="1058503"/>
                  <a:pt x="563272" y="1068738"/>
                  <a:pt x="563272" y="1081363"/>
                </a:cubicBezTo>
                <a:cubicBezTo>
                  <a:pt x="563272" y="1093988"/>
                  <a:pt x="553037" y="1104223"/>
                  <a:pt x="540412" y="1104223"/>
                </a:cubicBezTo>
                <a:close/>
                <a:moveTo>
                  <a:pt x="716829" y="1104223"/>
                </a:moveTo>
                <a:cubicBezTo>
                  <a:pt x="704204" y="1104223"/>
                  <a:pt x="693969" y="1093988"/>
                  <a:pt x="693969" y="1081363"/>
                </a:cubicBezTo>
                <a:cubicBezTo>
                  <a:pt x="693969" y="1068738"/>
                  <a:pt x="704204" y="1058503"/>
                  <a:pt x="716829" y="1058503"/>
                </a:cubicBezTo>
                <a:cubicBezTo>
                  <a:pt x="729454" y="1058503"/>
                  <a:pt x="739689" y="1068738"/>
                  <a:pt x="739689" y="1081363"/>
                </a:cubicBezTo>
                <a:cubicBezTo>
                  <a:pt x="739689" y="1093988"/>
                  <a:pt x="729454" y="1104223"/>
                  <a:pt x="716829" y="1104223"/>
                </a:cubicBezTo>
                <a:close/>
                <a:moveTo>
                  <a:pt x="893246" y="1104223"/>
                </a:moveTo>
                <a:cubicBezTo>
                  <a:pt x="880621" y="1104223"/>
                  <a:pt x="870386" y="1093988"/>
                  <a:pt x="870386" y="1081363"/>
                </a:cubicBezTo>
                <a:cubicBezTo>
                  <a:pt x="870386" y="1068738"/>
                  <a:pt x="880621" y="1058503"/>
                  <a:pt x="893246" y="1058503"/>
                </a:cubicBezTo>
                <a:cubicBezTo>
                  <a:pt x="905871" y="1058503"/>
                  <a:pt x="916106" y="1068738"/>
                  <a:pt x="916106" y="1081363"/>
                </a:cubicBezTo>
                <a:cubicBezTo>
                  <a:pt x="916106" y="1093988"/>
                  <a:pt x="905871" y="1104223"/>
                  <a:pt x="893246" y="1104223"/>
                </a:cubicBezTo>
                <a:close/>
              </a:path>
            </a:pathLst>
          </a:custGeom>
          <a:solidFill>
            <a:srgbClr val="FB8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1E78F2A-2B88-BDE2-45D9-8316D32CDEB0}"/>
              </a:ext>
            </a:extLst>
          </p:cNvPr>
          <p:cNvGrpSpPr/>
          <p:nvPr/>
        </p:nvGrpSpPr>
        <p:grpSpPr>
          <a:xfrm>
            <a:off x="7393063" y="752124"/>
            <a:ext cx="4002850" cy="1190621"/>
            <a:chOff x="6730301" y="389269"/>
            <a:chExt cx="4002850" cy="1190621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8229F00F-B725-6718-4421-E28543EAE88A}"/>
                </a:ext>
              </a:extLst>
            </p:cNvPr>
            <p:cNvSpPr txBox="1">
              <a:spLocks/>
            </p:cNvSpPr>
            <p:nvPr/>
          </p:nvSpPr>
          <p:spPr>
            <a:xfrm>
              <a:off x="6730301" y="389269"/>
              <a:ext cx="4002850" cy="58823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rtl="1">
                <a:lnSpc>
                  <a:spcPct val="100000"/>
                </a:lnSpc>
              </a:pPr>
              <a:r>
                <a:rPr lang="fa-IR" sz="3200" dirty="0">
                  <a:solidFill>
                    <a:schemeClr val="bg1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دانا پرداز در یک نگاه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56EECA8-676D-63C9-7742-1624C3A6511E}"/>
                </a:ext>
              </a:extLst>
            </p:cNvPr>
            <p:cNvSpPr txBox="1"/>
            <p:nvPr/>
          </p:nvSpPr>
          <p:spPr>
            <a:xfrm>
              <a:off x="8604251" y="1118225"/>
              <a:ext cx="194677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ct val="150000"/>
                </a:lnSpc>
              </a:pPr>
              <a:r>
                <a:rPr lang="fa-IR" sz="1600" dirty="0">
                  <a:solidFill>
                    <a:srgbClr val="E8F1FA"/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توانا بود هر که دانا بود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E05654-6C0E-7FB5-8DAD-219CAFAEE228}"/>
                </a:ext>
              </a:extLst>
            </p:cNvPr>
            <p:cNvCxnSpPr>
              <a:cxnSpLocks/>
            </p:cNvCxnSpPr>
            <p:nvPr/>
          </p:nvCxnSpPr>
          <p:spPr>
            <a:xfrm>
              <a:off x="10647793" y="1219355"/>
              <a:ext cx="0" cy="355445"/>
            </a:xfrm>
            <a:prstGeom prst="line">
              <a:avLst/>
            </a:prstGeom>
            <a:ln w="25400">
              <a:solidFill>
                <a:srgbClr val="FB82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60238D-FBFE-751A-93EE-02A4958B3896}"/>
              </a:ext>
            </a:extLst>
          </p:cNvPr>
          <p:cNvGrpSpPr/>
          <p:nvPr/>
        </p:nvGrpSpPr>
        <p:grpSpPr>
          <a:xfrm>
            <a:off x="10683240" y="6505938"/>
            <a:ext cx="712673" cy="160591"/>
            <a:chOff x="9477783" y="421359"/>
            <a:chExt cx="1631632" cy="367665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BAEAE14-A833-BB58-7610-C094A6FCA66F}"/>
                </a:ext>
              </a:extLst>
            </p:cNvPr>
            <p:cNvSpPr/>
            <p:nvPr/>
          </p:nvSpPr>
          <p:spPr>
            <a:xfrm>
              <a:off x="10604590" y="532802"/>
              <a:ext cx="74295" cy="74294"/>
            </a:xfrm>
            <a:custGeom>
              <a:avLst/>
              <a:gdLst>
                <a:gd name="connsiteX0" fmla="*/ 59055 w 74295"/>
                <a:gd name="connsiteY0" fmla="*/ 0 h 74294"/>
                <a:gd name="connsiteX1" fmla="*/ 15240 w 74295"/>
                <a:gd name="connsiteY1" fmla="*/ 0 h 74294"/>
                <a:gd name="connsiteX2" fmla="*/ 0 w 74295"/>
                <a:gd name="connsiteY2" fmla="*/ 15240 h 74294"/>
                <a:gd name="connsiteX3" fmla="*/ 0 w 74295"/>
                <a:gd name="connsiteY3" fmla="*/ 59055 h 74294"/>
                <a:gd name="connsiteX4" fmla="*/ 15240 w 74295"/>
                <a:gd name="connsiteY4" fmla="*/ 74295 h 74294"/>
                <a:gd name="connsiteX5" fmla="*/ 59055 w 74295"/>
                <a:gd name="connsiteY5" fmla="*/ 74295 h 74294"/>
                <a:gd name="connsiteX6" fmla="*/ 74295 w 74295"/>
                <a:gd name="connsiteY6" fmla="*/ 59055 h 74294"/>
                <a:gd name="connsiteX7" fmla="*/ 74295 w 74295"/>
                <a:gd name="connsiteY7" fmla="*/ 15240 h 74294"/>
                <a:gd name="connsiteX8" fmla="*/ 59055 w 74295"/>
                <a:gd name="connsiteY8" fmla="*/ 0 h 7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4294">
                  <a:moveTo>
                    <a:pt x="59055" y="0"/>
                  </a:moveTo>
                  <a:lnTo>
                    <a:pt x="15240" y="0"/>
                  </a:lnTo>
                  <a:cubicBezTo>
                    <a:pt x="6668" y="0"/>
                    <a:pt x="0" y="6667"/>
                    <a:pt x="0" y="15240"/>
                  </a:cubicBezTo>
                  <a:lnTo>
                    <a:pt x="0" y="59055"/>
                  </a:lnTo>
                  <a:cubicBezTo>
                    <a:pt x="0" y="67628"/>
                    <a:pt x="6668" y="74295"/>
                    <a:pt x="15240" y="74295"/>
                  </a:cubicBezTo>
                  <a:lnTo>
                    <a:pt x="59055" y="74295"/>
                  </a:lnTo>
                  <a:cubicBezTo>
                    <a:pt x="67628" y="74295"/>
                    <a:pt x="74295" y="67628"/>
                    <a:pt x="74295" y="59055"/>
                  </a:cubicBezTo>
                  <a:lnTo>
                    <a:pt x="74295" y="15240"/>
                  </a:lnTo>
                  <a:cubicBezTo>
                    <a:pt x="74295" y="6667"/>
                    <a:pt x="67628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16F8CB7-A171-8C13-5D1F-6F3C0713E71D}"/>
                </a:ext>
              </a:extLst>
            </p:cNvPr>
            <p:cNvSpPr/>
            <p:nvPr/>
          </p:nvSpPr>
          <p:spPr>
            <a:xfrm>
              <a:off x="10852240" y="531849"/>
              <a:ext cx="257175" cy="257175"/>
            </a:xfrm>
            <a:custGeom>
              <a:avLst/>
              <a:gdLst>
                <a:gd name="connsiteX0" fmla="*/ 181928 w 257175"/>
                <a:gd name="connsiteY0" fmla="*/ 128588 h 257175"/>
                <a:gd name="connsiteX1" fmla="*/ 181928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8 w 257175"/>
                <a:gd name="connsiteY5" fmla="*/ 181927 h 257175"/>
                <a:gd name="connsiteX6" fmla="*/ 20003 w 257175"/>
                <a:gd name="connsiteY6" fmla="*/ 181927 h 257175"/>
                <a:gd name="connsiteX7" fmla="*/ 6667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7 w 257175"/>
                <a:gd name="connsiteY10" fmla="*/ 252413 h 257175"/>
                <a:gd name="connsiteX11" fmla="*/ 20003 w 257175"/>
                <a:gd name="connsiteY11" fmla="*/ 257175 h 257175"/>
                <a:gd name="connsiteX12" fmla="*/ 128588 w 257175"/>
                <a:gd name="connsiteY12" fmla="*/ 257175 h 257175"/>
                <a:gd name="connsiteX13" fmla="*/ 140017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7 w 257175"/>
                <a:gd name="connsiteY20" fmla="*/ 0 h 257175"/>
                <a:gd name="connsiteX21" fmla="*/ 128588 w 257175"/>
                <a:gd name="connsiteY21" fmla="*/ 0 h 257175"/>
                <a:gd name="connsiteX22" fmla="*/ 20003 w 257175"/>
                <a:gd name="connsiteY22" fmla="*/ 0 h 257175"/>
                <a:gd name="connsiteX23" fmla="*/ 6667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7 w 257175"/>
                <a:gd name="connsiteY26" fmla="*/ 69532 h 257175"/>
                <a:gd name="connsiteX27" fmla="*/ 20003 w 257175"/>
                <a:gd name="connsiteY27" fmla="*/ 75248 h 257175"/>
                <a:gd name="connsiteX28" fmla="*/ 124778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8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8" y="128588"/>
                  </a:moveTo>
                  <a:lnTo>
                    <a:pt x="181928" y="128588"/>
                  </a:lnTo>
                  <a:cubicBezTo>
                    <a:pt x="181928" y="143828"/>
                    <a:pt x="176213" y="156210"/>
                    <a:pt x="166688" y="166688"/>
                  </a:cubicBezTo>
                  <a:cubicBezTo>
                    <a:pt x="156210" y="177165"/>
                    <a:pt x="143828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8" y="181927"/>
                  </a:cubicBezTo>
                  <a:lnTo>
                    <a:pt x="20003" y="181927"/>
                  </a:lnTo>
                  <a:cubicBezTo>
                    <a:pt x="15240" y="181927"/>
                    <a:pt x="10478" y="183833"/>
                    <a:pt x="6667" y="187643"/>
                  </a:cubicBezTo>
                  <a:cubicBezTo>
                    <a:pt x="2858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7" y="252413"/>
                  </a:cubicBezTo>
                  <a:cubicBezTo>
                    <a:pt x="10478" y="256223"/>
                    <a:pt x="15240" y="257175"/>
                    <a:pt x="20003" y="257175"/>
                  </a:cubicBezTo>
                  <a:lnTo>
                    <a:pt x="128588" y="257175"/>
                  </a:lnTo>
                  <a:cubicBezTo>
                    <a:pt x="132398" y="257175"/>
                    <a:pt x="136208" y="257175"/>
                    <a:pt x="140017" y="256223"/>
                  </a:cubicBezTo>
                  <a:cubicBezTo>
                    <a:pt x="155258" y="255270"/>
                    <a:pt x="170498" y="251460"/>
                    <a:pt x="183833" y="244793"/>
                  </a:cubicBezTo>
                  <a:cubicBezTo>
                    <a:pt x="196215" y="239077"/>
                    <a:pt x="208598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2" y="61913"/>
                    <a:pt x="219075" y="37147"/>
                  </a:cubicBezTo>
                  <a:cubicBezTo>
                    <a:pt x="208598" y="26670"/>
                    <a:pt x="196215" y="18097"/>
                    <a:pt x="183833" y="11430"/>
                  </a:cubicBezTo>
                  <a:cubicBezTo>
                    <a:pt x="170498" y="4763"/>
                    <a:pt x="156210" y="953"/>
                    <a:pt x="140017" y="0"/>
                  </a:cubicBezTo>
                  <a:cubicBezTo>
                    <a:pt x="136208" y="0"/>
                    <a:pt x="132398" y="0"/>
                    <a:pt x="128588" y="0"/>
                  </a:cubicBezTo>
                  <a:lnTo>
                    <a:pt x="20003" y="0"/>
                  </a:lnTo>
                  <a:cubicBezTo>
                    <a:pt x="15240" y="0"/>
                    <a:pt x="10478" y="953"/>
                    <a:pt x="6667" y="4763"/>
                  </a:cubicBezTo>
                  <a:cubicBezTo>
                    <a:pt x="2858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7" y="69532"/>
                  </a:cubicBezTo>
                  <a:cubicBezTo>
                    <a:pt x="10478" y="73343"/>
                    <a:pt x="15240" y="75248"/>
                    <a:pt x="20003" y="75248"/>
                  </a:cubicBezTo>
                  <a:lnTo>
                    <a:pt x="124778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0975" y="114300"/>
                    <a:pt x="181928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79146C8-A98D-FA58-7AFC-B7B49698095B}"/>
                </a:ext>
              </a:extLst>
            </p:cNvPr>
            <p:cNvSpPr/>
            <p:nvPr/>
          </p:nvSpPr>
          <p:spPr>
            <a:xfrm>
              <a:off x="9804491" y="531849"/>
              <a:ext cx="257175" cy="257175"/>
            </a:xfrm>
            <a:custGeom>
              <a:avLst/>
              <a:gdLst>
                <a:gd name="connsiteX0" fmla="*/ 181927 w 257175"/>
                <a:gd name="connsiteY0" fmla="*/ 128588 h 257175"/>
                <a:gd name="connsiteX1" fmla="*/ 181927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7 w 257175"/>
                <a:gd name="connsiteY5" fmla="*/ 181927 h 257175"/>
                <a:gd name="connsiteX6" fmla="*/ 20002 w 257175"/>
                <a:gd name="connsiteY6" fmla="*/ 181927 h 257175"/>
                <a:gd name="connsiteX7" fmla="*/ 6668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8 w 257175"/>
                <a:gd name="connsiteY10" fmla="*/ 252413 h 257175"/>
                <a:gd name="connsiteX11" fmla="*/ 20002 w 257175"/>
                <a:gd name="connsiteY11" fmla="*/ 257175 h 257175"/>
                <a:gd name="connsiteX12" fmla="*/ 128588 w 257175"/>
                <a:gd name="connsiteY12" fmla="*/ 257175 h 257175"/>
                <a:gd name="connsiteX13" fmla="*/ 140018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8 w 257175"/>
                <a:gd name="connsiteY20" fmla="*/ 0 h 257175"/>
                <a:gd name="connsiteX21" fmla="*/ 128588 w 257175"/>
                <a:gd name="connsiteY21" fmla="*/ 0 h 257175"/>
                <a:gd name="connsiteX22" fmla="*/ 20002 w 257175"/>
                <a:gd name="connsiteY22" fmla="*/ 0 h 257175"/>
                <a:gd name="connsiteX23" fmla="*/ 6668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8 w 257175"/>
                <a:gd name="connsiteY26" fmla="*/ 69532 h 257175"/>
                <a:gd name="connsiteX27" fmla="*/ 20002 w 257175"/>
                <a:gd name="connsiteY27" fmla="*/ 75248 h 257175"/>
                <a:gd name="connsiteX28" fmla="*/ 124777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7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7" y="128588"/>
                  </a:moveTo>
                  <a:lnTo>
                    <a:pt x="181927" y="128588"/>
                  </a:lnTo>
                  <a:cubicBezTo>
                    <a:pt x="181927" y="143828"/>
                    <a:pt x="176213" y="156210"/>
                    <a:pt x="166688" y="166688"/>
                  </a:cubicBezTo>
                  <a:cubicBezTo>
                    <a:pt x="156210" y="177165"/>
                    <a:pt x="143827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7" y="181927"/>
                  </a:cubicBezTo>
                  <a:lnTo>
                    <a:pt x="20002" y="181927"/>
                  </a:lnTo>
                  <a:cubicBezTo>
                    <a:pt x="15240" y="181927"/>
                    <a:pt x="10477" y="183833"/>
                    <a:pt x="6668" y="187643"/>
                  </a:cubicBezTo>
                  <a:cubicBezTo>
                    <a:pt x="2857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8" y="252413"/>
                  </a:cubicBezTo>
                  <a:cubicBezTo>
                    <a:pt x="10477" y="256223"/>
                    <a:pt x="15240" y="257175"/>
                    <a:pt x="20002" y="257175"/>
                  </a:cubicBezTo>
                  <a:lnTo>
                    <a:pt x="128588" y="257175"/>
                  </a:lnTo>
                  <a:cubicBezTo>
                    <a:pt x="132397" y="257175"/>
                    <a:pt x="136208" y="257175"/>
                    <a:pt x="140018" y="256223"/>
                  </a:cubicBezTo>
                  <a:cubicBezTo>
                    <a:pt x="155258" y="255270"/>
                    <a:pt x="170497" y="251460"/>
                    <a:pt x="183833" y="244793"/>
                  </a:cubicBezTo>
                  <a:cubicBezTo>
                    <a:pt x="196215" y="239077"/>
                    <a:pt x="208597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3" y="61913"/>
                    <a:pt x="219075" y="37147"/>
                  </a:cubicBezTo>
                  <a:cubicBezTo>
                    <a:pt x="208597" y="26670"/>
                    <a:pt x="196215" y="18097"/>
                    <a:pt x="183833" y="11430"/>
                  </a:cubicBezTo>
                  <a:cubicBezTo>
                    <a:pt x="170497" y="4763"/>
                    <a:pt x="156210" y="953"/>
                    <a:pt x="140018" y="0"/>
                  </a:cubicBezTo>
                  <a:cubicBezTo>
                    <a:pt x="136208" y="0"/>
                    <a:pt x="132397" y="0"/>
                    <a:pt x="128588" y="0"/>
                  </a:cubicBezTo>
                  <a:lnTo>
                    <a:pt x="20002" y="0"/>
                  </a:lnTo>
                  <a:cubicBezTo>
                    <a:pt x="15240" y="0"/>
                    <a:pt x="10477" y="953"/>
                    <a:pt x="6668" y="4763"/>
                  </a:cubicBezTo>
                  <a:cubicBezTo>
                    <a:pt x="2857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8" y="69532"/>
                  </a:cubicBezTo>
                  <a:cubicBezTo>
                    <a:pt x="10477" y="73343"/>
                    <a:pt x="15240" y="75248"/>
                    <a:pt x="20002" y="75248"/>
                  </a:cubicBezTo>
                  <a:lnTo>
                    <a:pt x="124777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1927" y="114300"/>
                    <a:pt x="181927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D46A1BE-9941-7BAD-A435-E2C188561421}"/>
                </a:ext>
              </a:extLst>
            </p:cNvPr>
            <p:cNvSpPr/>
            <p:nvPr/>
          </p:nvSpPr>
          <p:spPr>
            <a:xfrm>
              <a:off x="10430283" y="422312"/>
              <a:ext cx="266699" cy="366712"/>
            </a:xfrm>
            <a:custGeom>
              <a:avLst/>
              <a:gdLst>
                <a:gd name="connsiteX0" fmla="*/ 266700 w 266699"/>
                <a:gd name="connsiteY0" fmla="*/ 310515 h 366712"/>
                <a:gd name="connsiteX1" fmla="*/ 266700 w 266699"/>
                <a:gd name="connsiteY1" fmla="*/ 347663 h 366712"/>
                <a:gd name="connsiteX2" fmla="*/ 260032 w 266699"/>
                <a:gd name="connsiteY2" fmla="*/ 361950 h 366712"/>
                <a:gd name="connsiteX3" fmla="*/ 246698 w 266699"/>
                <a:gd name="connsiteY3" fmla="*/ 366713 h 366712"/>
                <a:gd name="connsiteX4" fmla="*/ 128588 w 266699"/>
                <a:gd name="connsiteY4" fmla="*/ 366713 h 366712"/>
                <a:gd name="connsiteX5" fmla="*/ 117157 w 266699"/>
                <a:gd name="connsiteY5" fmla="*/ 366713 h 366712"/>
                <a:gd name="connsiteX6" fmla="*/ 38100 w 266699"/>
                <a:gd name="connsiteY6" fmla="*/ 329565 h 366712"/>
                <a:gd name="connsiteX7" fmla="*/ 0 w 266699"/>
                <a:gd name="connsiteY7" fmla="*/ 239078 h 366712"/>
                <a:gd name="connsiteX8" fmla="*/ 0 w 266699"/>
                <a:gd name="connsiteY8" fmla="*/ 19050 h 366712"/>
                <a:gd name="connsiteX9" fmla="*/ 5715 w 266699"/>
                <a:gd name="connsiteY9" fmla="*/ 5715 h 366712"/>
                <a:gd name="connsiteX10" fmla="*/ 19050 w 266699"/>
                <a:gd name="connsiteY10" fmla="*/ 0 h 366712"/>
                <a:gd name="connsiteX11" fmla="*/ 56198 w 266699"/>
                <a:gd name="connsiteY11" fmla="*/ 0 h 366712"/>
                <a:gd name="connsiteX12" fmla="*/ 69532 w 266699"/>
                <a:gd name="connsiteY12" fmla="*/ 5715 h 366712"/>
                <a:gd name="connsiteX13" fmla="*/ 75248 w 266699"/>
                <a:gd name="connsiteY13" fmla="*/ 19050 h 366712"/>
                <a:gd name="connsiteX14" fmla="*/ 75248 w 266699"/>
                <a:gd name="connsiteY14" fmla="*/ 239078 h 366712"/>
                <a:gd name="connsiteX15" fmla="*/ 90488 w 266699"/>
                <a:gd name="connsiteY15" fmla="*/ 277178 h 366712"/>
                <a:gd name="connsiteX16" fmla="*/ 128588 w 266699"/>
                <a:gd name="connsiteY16" fmla="*/ 292418 h 366712"/>
                <a:gd name="connsiteX17" fmla="*/ 131445 w 266699"/>
                <a:gd name="connsiteY17" fmla="*/ 292418 h 366712"/>
                <a:gd name="connsiteX18" fmla="*/ 131445 w 266699"/>
                <a:gd name="connsiteY18" fmla="*/ 292418 h 366712"/>
                <a:gd name="connsiteX19" fmla="*/ 132398 w 266699"/>
                <a:gd name="connsiteY19" fmla="*/ 292418 h 366712"/>
                <a:gd name="connsiteX20" fmla="*/ 246698 w 266699"/>
                <a:gd name="connsiteY20" fmla="*/ 292418 h 366712"/>
                <a:gd name="connsiteX21" fmla="*/ 260032 w 266699"/>
                <a:gd name="connsiteY21" fmla="*/ 298133 h 366712"/>
                <a:gd name="connsiteX22" fmla="*/ 266700 w 266699"/>
                <a:gd name="connsiteY22" fmla="*/ 310515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699" h="366712">
                  <a:moveTo>
                    <a:pt x="266700" y="310515"/>
                  </a:moveTo>
                  <a:lnTo>
                    <a:pt x="266700" y="347663"/>
                  </a:lnTo>
                  <a:cubicBezTo>
                    <a:pt x="266700" y="353378"/>
                    <a:pt x="264795" y="358140"/>
                    <a:pt x="260032" y="361950"/>
                  </a:cubicBezTo>
                  <a:cubicBezTo>
                    <a:pt x="256223" y="365760"/>
                    <a:pt x="251460" y="366713"/>
                    <a:pt x="246698" y="366713"/>
                  </a:cubicBezTo>
                  <a:lnTo>
                    <a:pt x="128588" y="366713"/>
                  </a:lnTo>
                  <a:cubicBezTo>
                    <a:pt x="124777" y="366713"/>
                    <a:pt x="120967" y="366713"/>
                    <a:pt x="117157" y="366713"/>
                  </a:cubicBezTo>
                  <a:cubicBezTo>
                    <a:pt x="86677" y="363855"/>
                    <a:pt x="60960" y="352425"/>
                    <a:pt x="38100" y="329565"/>
                  </a:cubicBezTo>
                  <a:cubicBezTo>
                    <a:pt x="12382" y="304800"/>
                    <a:pt x="0" y="274320"/>
                    <a:pt x="0" y="239078"/>
                  </a:cubicBezTo>
                  <a:lnTo>
                    <a:pt x="0" y="19050"/>
                  </a:lnTo>
                  <a:cubicBezTo>
                    <a:pt x="0" y="14288"/>
                    <a:pt x="1905" y="9525"/>
                    <a:pt x="5715" y="5715"/>
                  </a:cubicBezTo>
                  <a:cubicBezTo>
                    <a:pt x="9525" y="1905"/>
                    <a:pt x="13335" y="0"/>
                    <a:pt x="19050" y="0"/>
                  </a:cubicBezTo>
                  <a:lnTo>
                    <a:pt x="56198" y="0"/>
                  </a:lnTo>
                  <a:cubicBezTo>
                    <a:pt x="60960" y="0"/>
                    <a:pt x="65723" y="1905"/>
                    <a:pt x="69532" y="5715"/>
                  </a:cubicBezTo>
                  <a:cubicBezTo>
                    <a:pt x="73342" y="9525"/>
                    <a:pt x="75248" y="13335"/>
                    <a:pt x="75248" y="19050"/>
                  </a:cubicBezTo>
                  <a:lnTo>
                    <a:pt x="75248" y="239078"/>
                  </a:lnTo>
                  <a:cubicBezTo>
                    <a:pt x="75248" y="254318"/>
                    <a:pt x="80963" y="266700"/>
                    <a:pt x="90488" y="277178"/>
                  </a:cubicBezTo>
                  <a:cubicBezTo>
                    <a:pt x="100965" y="287655"/>
                    <a:pt x="113348" y="292418"/>
                    <a:pt x="128588" y="292418"/>
                  </a:cubicBezTo>
                  <a:cubicBezTo>
                    <a:pt x="129540" y="292418"/>
                    <a:pt x="130492" y="292418"/>
                    <a:pt x="131445" y="292418"/>
                  </a:cubicBezTo>
                  <a:lnTo>
                    <a:pt x="131445" y="292418"/>
                  </a:lnTo>
                  <a:cubicBezTo>
                    <a:pt x="131445" y="292418"/>
                    <a:pt x="131445" y="292418"/>
                    <a:pt x="132398" y="292418"/>
                  </a:cubicBezTo>
                  <a:lnTo>
                    <a:pt x="246698" y="292418"/>
                  </a:lnTo>
                  <a:cubicBezTo>
                    <a:pt x="251460" y="292418"/>
                    <a:pt x="256223" y="294323"/>
                    <a:pt x="260032" y="298133"/>
                  </a:cubicBezTo>
                  <a:cubicBezTo>
                    <a:pt x="263843" y="300990"/>
                    <a:pt x="266700" y="304800"/>
                    <a:pt x="266700" y="31051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17932E1-EEB3-9CFC-EE74-59B2DDA4F7A3}"/>
                </a:ext>
              </a:extLst>
            </p:cNvPr>
            <p:cNvSpPr/>
            <p:nvPr/>
          </p:nvSpPr>
          <p:spPr>
            <a:xfrm>
              <a:off x="10096908" y="532802"/>
              <a:ext cx="293369" cy="256222"/>
            </a:xfrm>
            <a:custGeom>
              <a:avLst/>
              <a:gdLst>
                <a:gd name="connsiteX0" fmla="*/ 293370 w 293369"/>
                <a:gd name="connsiteY0" fmla="*/ 56197 h 256222"/>
                <a:gd name="connsiteX1" fmla="*/ 293370 w 293369"/>
                <a:gd name="connsiteY1" fmla="*/ 19050 h 256222"/>
                <a:gd name="connsiteX2" fmla="*/ 286703 w 293369"/>
                <a:gd name="connsiteY2" fmla="*/ 4763 h 256222"/>
                <a:gd name="connsiteX3" fmla="*/ 273367 w 293369"/>
                <a:gd name="connsiteY3" fmla="*/ 0 h 256222"/>
                <a:gd name="connsiteX4" fmla="*/ 128588 w 293369"/>
                <a:gd name="connsiteY4" fmla="*/ 0 h 256222"/>
                <a:gd name="connsiteX5" fmla="*/ 117157 w 293369"/>
                <a:gd name="connsiteY5" fmla="*/ 0 h 256222"/>
                <a:gd name="connsiteX6" fmla="*/ 38100 w 293369"/>
                <a:gd name="connsiteY6" fmla="*/ 37147 h 256222"/>
                <a:gd name="connsiteX7" fmla="*/ 0 w 293369"/>
                <a:gd name="connsiteY7" fmla="*/ 127635 h 256222"/>
                <a:gd name="connsiteX8" fmla="*/ 0 w 293369"/>
                <a:gd name="connsiteY8" fmla="*/ 237173 h 256222"/>
                <a:gd name="connsiteX9" fmla="*/ 5715 w 293369"/>
                <a:gd name="connsiteY9" fmla="*/ 250508 h 256222"/>
                <a:gd name="connsiteX10" fmla="*/ 19050 w 293369"/>
                <a:gd name="connsiteY10" fmla="*/ 256223 h 256222"/>
                <a:gd name="connsiteX11" fmla="*/ 56198 w 293369"/>
                <a:gd name="connsiteY11" fmla="*/ 256223 h 256222"/>
                <a:gd name="connsiteX12" fmla="*/ 69532 w 293369"/>
                <a:gd name="connsiteY12" fmla="*/ 250508 h 256222"/>
                <a:gd name="connsiteX13" fmla="*/ 75248 w 293369"/>
                <a:gd name="connsiteY13" fmla="*/ 237173 h 256222"/>
                <a:gd name="connsiteX14" fmla="*/ 75248 w 293369"/>
                <a:gd name="connsiteY14" fmla="*/ 127635 h 256222"/>
                <a:gd name="connsiteX15" fmla="*/ 90488 w 293369"/>
                <a:gd name="connsiteY15" fmla="*/ 89535 h 256222"/>
                <a:gd name="connsiteX16" fmla="*/ 128588 w 293369"/>
                <a:gd name="connsiteY16" fmla="*/ 74295 h 256222"/>
                <a:gd name="connsiteX17" fmla="*/ 131445 w 293369"/>
                <a:gd name="connsiteY17" fmla="*/ 74295 h 256222"/>
                <a:gd name="connsiteX18" fmla="*/ 131445 w 293369"/>
                <a:gd name="connsiteY18" fmla="*/ 74295 h 256222"/>
                <a:gd name="connsiteX19" fmla="*/ 132398 w 293369"/>
                <a:gd name="connsiteY19" fmla="*/ 74295 h 256222"/>
                <a:gd name="connsiteX20" fmla="*/ 274320 w 293369"/>
                <a:gd name="connsiteY20" fmla="*/ 74295 h 256222"/>
                <a:gd name="connsiteX21" fmla="*/ 287655 w 293369"/>
                <a:gd name="connsiteY21" fmla="*/ 68580 h 256222"/>
                <a:gd name="connsiteX22" fmla="*/ 293370 w 293369"/>
                <a:gd name="connsiteY22" fmla="*/ 56197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369" h="256222">
                  <a:moveTo>
                    <a:pt x="293370" y="56197"/>
                  </a:moveTo>
                  <a:lnTo>
                    <a:pt x="293370" y="19050"/>
                  </a:lnTo>
                  <a:cubicBezTo>
                    <a:pt x="293370" y="13335"/>
                    <a:pt x="291465" y="8572"/>
                    <a:pt x="286703" y="4763"/>
                  </a:cubicBezTo>
                  <a:cubicBezTo>
                    <a:pt x="282892" y="952"/>
                    <a:pt x="278130" y="0"/>
                    <a:pt x="273367" y="0"/>
                  </a:cubicBezTo>
                  <a:lnTo>
                    <a:pt x="128588" y="0"/>
                  </a:lnTo>
                  <a:cubicBezTo>
                    <a:pt x="124777" y="0"/>
                    <a:pt x="120967" y="0"/>
                    <a:pt x="117157" y="0"/>
                  </a:cubicBezTo>
                  <a:cubicBezTo>
                    <a:pt x="86677" y="2857"/>
                    <a:pt x="60960" y="14288"/>
                    <a:pt x="38100" y="37147"/>
                  </a:cubicBezTo>
                  <a:cubicBezTo>
                    <a:pt x="12382" y="61913"/>
                    <a:pt x="0" y="92392"/>
                    <a:pt x="0" y="127635"/>
                  </a:cubicBezTo>
                  <a:lnTo>
                    <a:pt x="0" y="237173"/>
                  </a:lnTo>
                  <a:cubicBezTo>
                    <a:pt x="0" y="241935"/>
                    <a:pt x="1905" y="246698"/>
                    <a:pt x="5715" y="250508"/>
                  </a:cubicBezTo>
                  <a:cubicBezTo>
                    <a:pt x="9525" y="254317"/>
                    <a:pt x="13335" y="256223"/>
                    <a:pt x="19050" y="256223"/>
                  </a:cubicBezTo>
                  <a:lnTo>
                    <a:pt x="56198" y="256223"/>
                  </a:lnTo>
                  <a:cubicBezTo>
                    <a:pt x="60960" y="256223"/>
                    <a:pt x="65723" y="254317"/>
                    <a:pt x="69532" y="250508"/>
                  </a:cubicBezTo>
                  <a:cubicBezTo>
                    <a:pt x="73342" y="246698"/>
                    <a:pt x="75248" y="242887"/>
                    <a:pt x="75248" y="237173"/>
                  </a:cubicBezTo>
                  <a:lnTo>
                    <a:pt x="75248" y="127635"/>
                  </a:lnTo>
                  <a:cubicBezTo>
                    <a:pt x="75248" y="112395"/>
                    <a:pt x="80963" y="100013"/>
                    <a:pt x="90488" y="89535"/>
                  </a:cubicBezTo>
                  <a:cubicBezTo>
                    <a:pt x="100965" y="79057"/>
                    <a:pt x="113348" y="74295"/>
                    <a:pt x="128588" y="74295"/>
                  </a:cubicBezTo>
                  <a:cubicBezTo>
                    <a:pt x="129540" y="74295"/>
                    <a:pt x="130492" y="74295"/>
                    <a:pt x="131445" y="74295"/>
                  </a:cubicBezTo>
                  <a:lnTo>
                    <a:pt x="131445" y="74295"/>
                  </a:lnTo>
                  <a:cubicBezTo>
                    <a:pt x="131445" y="74295"/>
                    <a:pt x="131445" y="74295"/>
                    <a:pt x="132398" y="74295"/>
                  </a:cubicBezTo>
                  <a:lnTo>
                    <a:pt x="274320" y="74295"/>
                  </a:lnTo>
                  <a:cubicBezTo>
                    <a:pt x="279082" y="74295"/>
                    <a:pt x="283845" y="72390"/>
                    <a:pt x="287655" y="68580"/>
                  </a:cubicBezTo>
                  <a:cubicBezTo>
                    <a:pt x="291465" y="65723"/>
                    <a:pt x="293370" y="61913"/>
                    <a:pt x="293370" y="56197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EBD5EA0-C336-5618-5834-01DC52745C30}"/>
                </a:ext>
              </a:extLst>
            </p:cNvPr>
            <p:cNvSpPr/>
            <p:nvPr/>
          </p:nvSpPr>
          <p:spPr>
            <a:xfrm>
              <a:off x="9477783" y="532802"/>
              <a:ext cx="172402" cy="256222"/>
            </a:xfrm>
            <a:custGeom>
              <a:avLst/>
              <a:gdLst>
                <a:gd name="connsiteX0" fmla="*/ 0 w 172402"/>
                <a:gd name="connsiteY0" fmla="*/ 200025 h 256222"/>
                <a:gd name="connsiteX1" fmla="*/ 0 w 172402"/>
                <a:gd name="connsiteY1" fmla="*/ 237173 h 256222"/>
                <a:gd name="connsiteX2" fmla="*/ 6667 w 172402"/>
                <a:gd name="connsiteY2" fmla="*/ 251460 h 256222"/>
                <a:gd name="connsiteX3" fmla="*/ 20003 w 172402"/>
                <a:gd name="connsiteY3" fmla="*/ 256223 h 256222"/>
                <a:gd name="connsiteX4" fmla="*/ 43815 w 172402"/>
                <a:gd name="connsiteY4" fmla="*/ 256223 h 256222"/>
                <a:gd name="connsiteX5" fmla="*/ 55245 w 172402"/>
                <a:gd name="connsiteY5" fmla="*/ 256223 h 256222"/>
                <a:gd name="connsiteX6" fmla="*/ 134303 w 172402"/>
                <a:gd name="connsiteY6" fmla="*/ 219075 h 256222"/>
                <a:gd name="connsiteX7" fmla="*/ 172403 w 172402"/>
                <a:gd name="connsiteY7" fmla="*/ 128588 h 256222"/>
                <a:gd name="connsiteX8" fmla="*/ 172403 w 172402"/>
                <a:gd name="connsiteY8" fmla="*/ 19050 h 256222"/>
                <a:gd name="connsiteX9" fmla="*/ 166688 w 172402"/>
                <a:gd name="connsiteY9" fmla="*/ 5715 h 256222"/>
                <a:gd name="connsiteX10" fmla="*/ 153353 w 172402"/>
                <a:gd name="connsiteY10" fmla="*/ 0 h 256222"/>
                <a:gd name="connsiteX11" fmla="*/ 116205 w 172402"/>
                <a:gd name="connsiteY11" fmla="*/ 0 h 256222"/>
                <a:gd name="connsiteX12" fmla="*/ 102870 w 172402"/>
                <a:gd name="connsiteY12" fmla="*/ 5715 h 256222"/>
                <a:gd name="connsiteX13" fmla="*/ 97155 w 172402"/>
                <a:gd name="connsiteY13" fmla="*/ 19050 h 256222"/>
                <a:gd name="connsiteX14" fmla="*/ 97155 w 172402"/>
                <a:gd name="connsiteY14" fmla="*/ 128588 h 256222"/>
                <a:gd name="connsiteX15" fmla="*/ 81915 w 172402"/>
                <a:gd name="connsiteY15" fmla="*/ 166688 h 256222"/>
                <a:gd name="connsiteX16" fmla="*/ 43815 w 172402"/>
                <a:gd name="connsiteY16" fmla="*/ 181928 h 256222"/>
                <a:gd name="connsiteX17" fmla="*/ 40958 w 172402"/>
                <a:gd name="connsiteY17" fmla="*/ 181928 h 256222"/>
                <a:gd name="connsiteX18" fmla="*/ 40958 w 172402"/>
                <a:gd name="connsiteY18" fmla="*/ 181928 h 256222"/>
                <a:gd name="connsiteX19" fmla="*/ 40005 w 172402"/>
                <a:gd name="connsiteY19" fmla="*/ 181928 h 256222"/>
                <a:gd name="connsiteX20" fmla="*/ 20003 w 172402"/>
                <a:gd name="connsiteY20" fmla="*/ 181928 h 256222"/>
                <a:gd name="connsiteX21" fmla="*/ 6667 w 172402"/>
                <a:gd name="connsiteY21" fmla="*/ 187642 h 256222"/>
                <a:gd name="connsiteX22" fmla="*/ 0 w 172402"/>
                <a:gd name="connsiteY22" fmla="*/ 200025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402" h="256222">
                  <a:moveTo>
                    <a:pt x="0" y="200025"/>
                  </a:moveTo>
                  <a:lnTo>
                    <a:pt x="0" y="237173"/>
                  </a:lnTo>
                  <a:cubicBezTo>
                    <a:pt x="0" y="242887"/>
                    <a:pt x="1905" y="247650"/>
                    <a:pt x="6667" y="251460"/>
                  </a:cubicBezTo>
                  <a:cubicBezTo>
                    <a:pt x="10478" y="255270"/>
                    <a:pt x="15240" y="256223"/>
                    <a:pt x="20003" y="256223"/>
                  </a:cubicBezTo>
                  <a:lnTo>
                    <a:pt x="43815" y="256223"/>
                  </a:lnTo>
                  <a:cubicBezTo>
                    <a:pt x="47625" y="256223"/>
                    <a:pt x="51435" y="256223"/>
                    <a:pt x="55245" y="256223"/>
                  </a:cubicBezTo>
                  <a:cubicBezTo>
                    <a:pt x="85725" y="253365"/>
                    <a:pt x="111443" y="241935"/>
                    <a:pt x="134303" y="219075"/>
                  </a:cubicBezTo>
                  <a:cubicBezTo>
                    <a:pt x="160020" y="194310"/>
                    <a:pt x="172403" y="163830"/>
                    <a:pt x="172403" y="128588"/>
                  </a:cubicBezTo>
                  <a:lnTo>
                    <a:pt x="172403" y="19050"/>
                  </a:lnTo>
                  <a:cubicBezTo>
                    <a:pt x="172403" y="14288"/>
                    <a:pt x="170498" y="9525"/>
                    <a:pt x="166688" y="5715"/>
                  </a:cubicBezTo>
                  <a:cubicBezTo>
                    <a:pt x="162878" y="1905"/>
                    <a:pt x="159068" y="0"/>
                    <a:pt x="153353" y="0"/>
                  </a:cubicBezTo>
                  <a:lnTo>
                    <a:pt x="116205" y="0"/>
                  </a:lnTo>
                  <a:cubicBezTo>
                    <a:pt x="111443" y="0"/>
                    <a:pt x="106680" y="1905"/>
                    <a:pt x="102870" y="5715"/>
                  </a:cubicBezTo>
                  <a:cubicBezTo>
                    <a:pt x="99060" y="9525"/>
                    <a:pt x="97155" y="13335"/>
                    <a:pt x="97155" y="19050"/>
                  </a:cubicBezTo>
                  <a:lnTo>
                    <a:pt x="97155" y="128588"/>
                  </a:lnTo>
                  <a:cubicBezTo>
                    <a:pt x="97155" y="143828"/>
                    <a:pt x="91440" y="156210"/>
                    <a:pt x="81915" y="166688"/>
                  </a:cubicBezTo>
                  <a:cubicBezTo>
                    <a:pt x="71438" y="177165"/>
                    <a:pt x="59055" y="181928"/>
                    <a:pt x="43815" y="181928"/>
                  </a:cubicBezTo>
                  <a:cubicBezTo>
                    <a:pt x="42863" y="181928"/>
                    <a:pt x="41910" y="181928"/>
                    <a:pt x="40958" y="181928"/>
                  </a:cubicBezTo>
                  <a:lnTo>
                    <a:pt x="40958" y="181928"/>
                  </a:lnTo>
                  <a:cubicBezTo>
                    <a:pt x="40958" y="181928"/>
                    <a:pt x="40958" y="181928"/>
                    <a:pt x="40005" y="181928"/>
                  </a:cubicBezTo>
                  <a:lnTo>
                    <a:pt x="20003" y="181928"/>
                  </a:lnTo>
                  <a:cubicBezTo>
                    <a:pt x="15240" y="181928"/>
                    <a:pt x="10478" y="183833"/>
                    <a:pt x="6667" y="187642"/>
                  </a:cubicBezTo>
                  <a:cubicBezTo>
                    <a:pt x="2858" y="190500"/>
                    <a:pt x="0" y="194310"/>
                    <a:pt x="0" y="20002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86A0AEE-F52F-9E31-DD9C-64F61F495A5C}"/>
                </a:ext>
              </a:extLst>
            </p:cNvPr>
            <p:cNvSpPr/>
            <p:nvPr/>
          </p:nvSpPr>
          <p:spPr>
            <a:xfrm>
              <a:off x="968923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A846128-E079-B42D-DE50-F204B95ADD3B}"/>
                </a:ext>
              </a:extLst>
            </p:cNvPr>
            <p:cNvSpPr/>
            <p:nvPr/>
          </p:nvSpPr>
          <p:spPr>
            <a:xfrm>
              <a:off x="10238831" y="639481"/>
              <a:ext cx="133350" cy="120967"/>
            </a:xfrm>
            <a:custGeom>
              <a:avLst/>
              <a:gdLst>
                <a:gd name="connsiteX0" fmla="*/ 133350 w 133350"/>
                <a:gd name="connsiteY0" fmla="*/ 19050 h 120967"/>
                <a:gd name="connsiteX1" fmla="*/ 133350 w 133350"/>
                <a:gd name="connsiteY1" fmla="*/ 101918 h 120967"/>
                <a:gd name="connsiteX2" fmla="*/ 114300 w 133350"/>
                <a:gd name="connsiteY2" fmla="*/ 120968 h 120967"/>
                <a:gd name="connsiteX3" fmla="*/ 77152 w 133350"/>
                <a:gd name="connsiteY3" fmla="*/ 120968 h 120967"/>
                <a:gd name="connsiteX4" fmla="*/ 58102 w 133350"/>
                <a:gd name="connsiteY4" fmla="*/ 101918 h 120967"/>
                <a:gd name="connsiteX5" fmla="*/ 58102 w 133350"/>
                <a:gd name="connsiteY5" fmla="*/ 89535 h 120967"/>
                <a:gd name="connsiteX6" fmla="*/ 43815 w 133350"/>
                <a:gd name="connsiteY6" fmla="*/ 75248 h 120967"/>
                <a:gd name="connsiteX7" fmla="*/ 19050 w 133350"/>
                <a:gd name="connsiteY7" fmla="*/ 75248 h 120967"/>
                <a:gd name="connsiteX8" fmla="*/ 0 w 133350"/>
                <a:gd name="connsiteY8" fmla="*/ 56198 h 120967"/>
                <a:gd name="connsiteX9" fmla="*/ 0 w 133350"/>
                <a:gd name="connsiteY9" fmla="*/ 19050 h 120967"/>
                <a:gd name="connsiteX10" fmla="*/ 19050 w 133350"/>
                <a:gd name="connsiteY10" fmla="*/ 0 h 120967"/>
                <a:gd name="connsiteX11" fmla="*/ 113347 w 133350"/>
                <a:gd name="connsiteY11" fmla="*/ 0 h 120967"/>
                <a:gd name="connsiteX12" fmla="*/ 133350 w 133350"/>
                <a:gd name="connsiteY12" fmla="*/ 19050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20967">
                  <a:moveTo>
                    <a:pt x="133350" y="19050"/>
                  </a:moveTo>
                  <a:lnTo>
                    <a:pt x="133350" y="101918"/>
                  </a:lnTo>
                  <a:cubicBezTo>
                    <a:pt x="133350" y="112395"/>
                    <a:pt x="124777" y="120968"/>
                    <a:pt x="114300" y="120968"/>
                  </a:cubicBezTo>
                  <a:lnTo>
                    <a:pt x="77152" y="120968"/>
                  </a:lnTo>
                  <a:cubicBezTo>
                    <a:pt x="66675" y="120968"/>
                    <a:pt x="58102" y="112395"/>
                    <a:pt x="58102" y="101918"/>
                  </a:cubicBezTo>
                  <a:lnTo>
                    <a:pt x="58102" y="89535"/>
                  </a:lnTo>
                  <a:cubicBezTo>
                    <a:pt x="58102" y="81915"/>
                    <a:pt x="51435" y="75248"/>
                    <a:pt x="43815" y="75248"/>
                  </a:cubicBezTo>
                  <a:lnTo>
                    <a:pt x="19050" y="75248"/>
                  </a:lnTo>
                  <a:cubicBezTo>
                    <a:pt x="8572" y="75248"/>
                    <a:pt x="0" y="66675"/>
                    <a:pt x="0" y="56198"/>
                  </a:cubicBezTo>
                  <a:lnTo>
                    <a:pt x="0" y="19050"/>
                  </a:lnTo>
                  <a:cubicBezTo>
                    <a:pt x="0" y="8573"/>
                    <a:pt x="8572" y="0"/>
                    <a:pt x="19050" y="0"/>
                  </a:cubicBezTo>
                  <a:lnTo>
                    <a:pt x="113347" y="0"/>
                  </a:lnTo>
                  <a:cubicBezTo>
                    <a:pt x="124777" y="0"/>
                    <a:pt x="133350" y="8573"/>
                    <a:pt x="133350" y="1905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5735B8D-7C76-83A3-6040-33FCC8F08204}"/>
                </a:ext>
              </a:extLst>
            </p:cNvPr>
            <p:cNvSpPr/>
            <p:nvPr/>
          </p:nvSpPr>
          <p:spPr>
            <a:xfrm>
              <a:off x="9575890" y="421359"/>
              <a:ext cx="74295" cy="73423"/>
            </a:xfrm>
            <a:custGeom>
              <a:avLst/>
              <a:gdLst>
                <a:gd name="connsiteX0" fmla="*/ 59055 w 74295"/>
                <a:gd name="connsiteY0" fmla="*/ 0 h 73423"/>
                <a:gd name="connsiteX1" fmla="*/ 15240 w 74295"/>
                <a:gd name="connsiteY1" fmla="*/ 0 h 73423"/>
                <a:gd name="connsiteX2" fmla="*/ 0 w 74295"/>
                <a:gd name="connsiteY2" fmla="*/ 15240 h 73423"/>
                <a:gd name="connsiteX3" fmla="*/ 0 w 74295"/>
                <a:gd name="connsiteY3" fmla="*/ 58103 h 73423"/>
                <a:gd name="connsiteX4" fmla="*/ 15240 w 74295"/>
                <a:gd name="connsiteY4" fmla="*/ 73343 h 73423"/>
                <a:gd name="connsiteX5" fmla="*/ 59055 w 74295"/>
                <a:gd name="connsiteY5" fmla="*/ 73343 h 73423"/>
                <a:gd name="connsiteX6" fmla="*/ 74295 w 74295"/>
                <a:gd name="connsiteY6" fmla="*/ 58103 h 73423"/>
                <a:gd name="connsiteX7" fmla="*/ 74295 w 74295"/>
                <a:gd name="connsiteY7" fmla="*/ 15240 h 73423"/>
                <a:gd name="connsiteX8" fmla="*/ 59055 w 74295"/>
                <a:gd name="connsiteY8" fmla="*/ 0 h 7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3423">
                  <a:moveTo>
                    <a:pt x="59055" y="0"/>
                  </a:moveTo>
                  <a:lnTo>
                    <a:pt x="15240" y="0"/>
                  </a:lnTo>
                  <a:cubicBezTo>
                    <a:pt x="6667" y="0"/>
                    <a:pt x="0" y="6667"/>
                    <a:pt x="0" y="15240"/>
                  </a:cubicBezTo>
                  <a:lnTo>
                    <a:pt x="0" y="58103"/>
                  </a:lnTo>
                  <a:cubicBezTo>
                    <a:pt x="0" y="66675"/>
                    <a:pt x="6667" y="73343"/>
                    <a:pt x="15240" y="73343"/>
                  </a:cubicBezTo>
                  <a:lnTo>
                    <a:pt x="59055" y="73343"/>
                  </a:lnTo>
                  <a:cubicBezTo>
                    <a:pt x="67627" y="74295"/>
                    <a:pt x="74295" y="66675"/>
                    <a:pt x="74295" y="58103"/>
                  </a:cubicBezTo>
                  <a:lnTo>
                    <a:pt x="74295" y="15240"/>
                  </a:lnTo>
                  <a:cubicBezTo>
                    <a:pt x="74295" y="6667"/>
                    <a:pt x="67627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4713B2C-A470-B5A2-50E2-3F4F793110DB}"/>
                </a:ext>
              </a:extLst>
            </p:cNvPr>
            <p:cNvSpPr/>
            <p:nvPr/>
          </p:nvSpPr>
          <p:spPr>
            <a:xfrm>
              <a:off x="1073698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6" name="Rectangle: Rounded Corners 59">
            <a:extLst>
              <a:ext uri="{FF2B5EF4-FFF2-40B4-BE49-F238E27FC236}">
                <a16:creationId xmlns:a16="http://schemas.microsoft.com/office/drawing/2014/main" id="{72607D02-5CF0-E878-9F8C-9703417B413A}"/>
              </a:ext>
            </a:extLst>
          </p:cNvPr>
          <p:cNvSpPr/>
          <p:nvPr/>
        </p:nvSpPr>
        <p:spPr>
          <a:xfrm rot="5400000">
            <a:off x="-4713" y="4711"/>
            <a:ext cx="681733" cy="672307"/>
          </a:xfrm>
          <a:prstGeom prst="round1Rect">
            <a:avLst/>
          </a:prstGeom>
          <a:solidFill>
            <a:srgbClr val="FB8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B8230"/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CAB1A83-D8FB-C0DE-0719-BDD69F79130F}"/>
              </a:ext>
            </a:extLst>
          </p:cNvPr>
          <p:cNvGrpSpPr/>
          <p:nvPr/>
        </p:nvGrpSpPr>
        <p:grpSpPr>
          <a:xfrm>
            <a:off x="186853" y="6524191"/>
            <a:ext cx="389051" cy="336534"/>
            <a:chOff x="583094" y="4685779"/>
            <a:chExt cx="389051" cy="1477405"/>
          </a:xfrm>
          <a:solidFill>
            <a:schemeClr val="bg1">
              <a:lumMod val="95000"/>
            </a:schemeClr>
          </a:solidFill>
        </p:grpSpPr>
        <p:sp>
          <p:nvSpPr>
            <p:cNvPr id="78" name="Rounded Rectangle 61">
              <a:extLst>
                <a:ext uri="{FF2B5EF4-FFF2-40B4-BE49-F238E27FC236}">
                  <a16:creationId xmlns:a16="http://schemas.microsoft.com/office/drawing/2014/main" id="{3A96FEC8-0081-F800-536C-782A7FB868E8}"/>
                </a:ext>
              </a:extLst>
            </p:cNvPr>
            <p:cNvSpPr/>
            <p:nvPr/>
          </p:nvSpPr>
          <p:spPr>
            <a:xfrm>
              <a:off x="583094" y="4685779"/>
              <a:ext cx="389051" cy="1465442"/>
            </a:xfrm>
            <a:prstGeom prst="round2SameRect">
              <a:avLst/>
            </a:prstGeom>
            <a:grpFill/>
            <a:ln w="12700">
              <a:solidFill>
                <a:schemeClr val="bg1">
                  <a:alpha val="40000"/>
                </a:schemeClr>
              </a:solidFill>
            </a:ln>
            <a:effectLst>
              <a:outerShdw blurRad="635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F78AC19-4421-1670-D030-C84540193F34}"/>
                </a:ext>
              </a:extLst>
            </p:cNvPr>
            <p:cNvSpPr txBox="1"/>
            <p:nvPr/>
          </p:nvSpPr>
          <p:spPr>
            <a:xfrm>
              <a:off x="597964" y="4817516"/>
              <a:ext cx="359310" cy="1345668"/>
            </a:xfrm>
            <a:prstGeom prst="round2Same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1458D0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02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D30F74A-CFB5-9707-EE5B-D552AACAE892}"/>
              </a:ext>
            </a:extLst>
          </p:cNvPr>
          <p:cNvGrpSpPr/>
          <p:nvPr/>
        </p:nvGrpSpPr>
        <p:grpSpPr>
          <a:xfrm>
            <a:off x="772661" y="3632684"/>
            <a:ext cx="10623252" cy="2565143"/>
            <a:chOff x="14159234" y="2471737"/>
            <a:chExt cx="10623252" cy="2565143"/>
          </a:xfrm>
        </p:grpSpPr>
        <p:sp>
          <p:nvSpPr>
            <p:cNvPr id="47" name="Rounded Rectangle 7">
              <a:extLst>
                <a:ext uri="{FF2B5EF4-FFF2-40B4-BE49-F238E27FC236}">
                  <a16:creationId xmlns:a16="http://schemas.microsoft.com/office/drawing/2014/main" id="{40DBAE7B-B30D-371D-62FE-9310093A4A2F}"/>
                </a:ext>
              </a:extLst>
            </p:cNvPr>
            <p:cNvSpPr/>
            <p:nvPr/>
          </p:nvSpPr>
          <p:spPr>
            <a:xfrm>
              <a:off x="14159234" y="2471739"/>
              <a:ext cx="1947108" cy="1212208"/>
            </a:xfrm>
            <a:prstGeom prst="roundRect">
              <a:avLst>
                <a:gd name="adj" fmla="val 11922"/>
              </a:avLst>
            </a:prstGeom>
            <a:solidFill>
              <a:schemeClr val="bg1"/>
            </a:solidFill>
            <a:ln>
              <a:noFill/>
            </a:ln>
            <a:effectLst>
              <a:outerShdw blurRad="762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92231090-5B27-AFFB-D04C-74DC00AFCCE9}"/>
                </a:ext>
              </a:extLst>
            </p:cNvPr>
            <p:cNvSpPr/>
            <p:nvPr/>
          </p:nvSpPr>
          <p:spPr>
            <a:xfrm>
              <a:off x="14159234" y="3824672"/>
              <a:ext cx="1947108" cy="1212208"/>
            </a:xfrm>
            <a:prstGeom prst="roundRect">
              <a:avLst>
                <a:gd name="adj" fmla="val 11922"/>
              </a:avLst>
            </a:prstGeom>
            <a:solidFill>
              <a:srgbClr val="1458D0"/>
            </a:solidFill>
            <a:ln>
              <a:noFill/>
            </a:ln>
            <a:effectLst>
              <a:outerShdw blurRad="762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960DDB6-E38B-5C5B-5B06-AFDA2D3BB1D4}"/>
                </a:ext>
              </a:extLst>
            </p:cNvPr>
            <p:cNvSpPr/>
            <p:nvPr/>
          </p:nvSpPr>
          <p:spPr>
            <a:xfrm>
              <a:off x="14213891" y="2662343"/>
              <a:ext cx="174986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D0"/>
                  </a:solidFill>
                  <a:effectLst/>
                  <a:uLnTx/>
                  <a:uFillTx/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100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D0"/>
                  </a:solidFill>
                  <a:effectLst/>
                  <a:uLnTx/>
                  <a:uFillTx/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+</a:t>
              </a:r>
              <a:endPara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1458D0"/>
                </a:solidFill>
                <a:effectLst/>
                <a:uLnTx/>
                <a:uFillTx/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D0"/>
                  </a:solidFill>
                  <a:effectLst/>
                  <a:uLnTx/>
                  <a:uFillTx/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نیروی انسانی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EE4D0FB-E627-1105-AB9D-7A8BC8095856}"/>
                </a:ext>
              </a:extLst>
            </p:cNvPr>
            <p:cNvSpPr/>
            <p:nvPr/>
          </p:nvSpPr>
          <p:spPr>
            <a:xfrm>
              <a:off x="14469516" y="4223026"/>
              <a:ext cx="1326544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دانش بنیان</a:t>
              </a:r>
            </a:p>
          </p:txBody>
        </p:sp>
        <p:sp>
          <p:nvSpPr>
            <p:cNvPr id="80" name="Rounded Rectangle 7">
              <a:extLst>
                <a:ext uri="{FF2B5EF4-FFF2-40B4-BE49-F238E27FC236}">
                  <a16:creationId xmlns:a16="http://schemas.microsoft.com/office/drawing/2014/main" id="{AF77EA8E-14C8-8A9B-6BE4-C63CBE3985FD}"/>
                </a:ext>
              </a:extLst>
            </p:cNvPr>
            <p:cNvSpPr/>
            <p:nvPr/>
          </p:nvSpPr>
          <p:spPr>
            <a:xfrm flipH="1" flipV="1">
              <a:off x="16328270" y="3824669"/>
              <a:ext cx="1947108" cy="1212210"/>
            </a:xfrm>
            <a:prstGeom prst="roundRect">
              <a:avLst>
                <a:gd name="adj" fmla="val 11922"/>
              </a:avLst>
            </a:prstGeom>
            <a:solidFill>
              <a:schemeClr val="bg1"/>
            </a:solidFill>
            <a:ln>
              <a:noFill/>
            </a:ln>
            <a:effectLst>
              <a:outerShdw blurRad="762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ounded Rectangle 7">
              <a:extLst>
                <a:ext uri="{FF2B5EF4-FFF2-40B4-BE49-F238E27FC236}">
                  <a16:creationId xmlns:a16="http://schemas.microsoft.com/office/drawing/2014/main" id="{215E4BD7-C839-D8FD-275B-206C416B254A}"/>
                </a:ext>
              </a:extLst>
            </p:cNvPr>
            <p:cNvSpPr/>
            <p:nvPr/>
          </p:nvSpPr>
          <p:spPr>
            <a:xfrm flipH="1" flipV="1">
              <a:off x="16328270" y="2471737"/>
              <a:ext cx="1947108" cy="1212210"/>
            </a:xfrm>
            <a:prstGeom prst="roundRect">
              <a:avLst>
                <a:gd name="adj" fmla="val 11922"/>
              </a:avLst>
            </a:prstGeom>
            <a:solidFill>
              <a:srgbClr val="1458D0"/>
            </a:solidFill>
            <a:ln>
              <a:noFill/>
            </a:ln>
            <a:effectLst>
              <a:outerShdw blurRad="762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072F39A-5ABF-6EB0-5F81-BECC9C056B34}"/>
                </a:ext>
              </a:extLst>
            </p:cNvPr>
            <p:cNvSpPr/>
            <p:nvPr/>
          </p:nvSpPr>
          <p:spPr>
            <a:xfrm flipH="1">
              <a:off x="16328268" y="4061770"/>
              <a:ext cx="194711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D0"/>
                  </a:solidFill>
                  <a:effectLst/>
                  <a:uLnTx/>
                  <a:uFillTx/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رتبه 1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D0"/>
                  </a:solidFill>
                  <a:effectLst/>
                  <a:uLnTx/>
                  <a:uFillTx/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شورای عالی انفورماتیک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1A81FD1-1E53-38D1-F447-A342598CCAC5}"/>
                </a:ext>
              </a:extLst>
            </p:cNvPr>
            <p:cNvSpPr/>
            <p:nvPr/>
          </p:nvSpPr>
          <p:spPr>
            <a:xfrm flipH="1">
              <a:off x="16426890" y="2616178"/>
              <a:ext cx="174986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1000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+</a:t>
              </a:r>
              <a:endPara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مشتری حوزه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1400" dirty="0">
                  <a:solidFill>
                    <a:schemeClr val="bg1"/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مدیریت کسب و کار</a:t>
              </a:r>
              <a:endPara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endParaRPr>
            </a:p>
          </p:txBody>
        </p:sp>
        <p:sp>
          <p:nvSpPr>
            <p:cNvPr id="85" name="Rounded Rectangle 7">
              <a:extLst>
                <a:ext uri="{FF2B5EF4-FFF2-40B4-BE49-F238E27FC236}">
                  <a16:creationId xmlns:a16="http://schemas.microsoft.com/office/drawing/2014/main" id="{3D644F76-396A-8FC8-0360-BBD1BD1D7839}"/>
                </a:ext>
              </a:extLst>
            </p:cNvPr>
            <p:cNvSpPr/>
            <p:nvPr/>
          </p:nvSpPr>
          <p:spPr>
            <a:xfrm>
              <a:off x="18497306" y="2471739"/>
              <a:ext cx="1947108" cy="1212208"/>
            </a:xfrm>
            <a:prstGeom prst="roundRect">
              <a:avLst>
                <a:gd name="adj" fmla="val 11922"/>
              </a:avLst>
            </a:prstGeom>
            <a:solidFill>
              <a:schemeClr val="bg1"/>
            </a:solidFill>
            <a:ln>
              <a:noFill/>
            </a:ln>
            <a:effectLst>
              <a:outerShdw blurRad="762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ounded Rectangle 7">
              <a:extLst>
                <a:ext uri="{FF2B5EF4-FFF2-40B4-BE49-F238E27FC236}">
                  <a16:creationId xmlns:a16="http://schemas.microsoft.com/office/drawing/2014/main" id="{87384F94-5BBF-6245-0F31-F6522BBFD747}"/>
                </a:ext>
              </a:extLst>
            </p:cNvPr>
            <p:cNvSpPr/>
            <p:nvPr/>
          </p:nvSpPr>
          <p:spPr>
            <a:xfrm>
              <a:off x="18497306" y="3824672"/>
              <a:ext cx="1947108" cy="1212208"/>
            </a:xfrm>
            <a:prstGeom prst="roundRect">
              <a:avLst>
                <a:gd name="adj" fmla="val 11922"/>
              </a:avLst>
            </a:prstGeom>
            <a:solidFill>
              <a:srgbClr val="1458D0"/>
            </a:solidFill>
            <a:ln>
              <a:noFill/>
            </a:ln>
            <a:effectLst>
              <a:outerShdw blurRad="762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43B3FD3-7466-E6EC-477E-7E13537AD76A}"/>
                </a:ext>
              </a:extLst>
            </p:cNvPr>
            <p:cNvSpPr/>
            <p:nvPr/>
          </p:nvSpPr>
          <p:spPr>
            <a:xfrm>
              <a:off x="18697636" y="2629810"/>
              <a:ext cx="154644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D0"/>
                  </a:solidFill>
                  <a:effectLst/>
                  <a:uLnTx/>
                  <a:uFillTx/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800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D0"/>
                  </a:solidFill>
                  <a:effectLst/>
                  <a:uLnTx/>
                  <a:uFillTx/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+</a:t>
              </a:r>
              <a:endPara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1458D0"/>
                </a:solidFill>
                <a:effectLst/>
                <a:uLnTx/>
                <a:uFillTx/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D0"/>
                  </a:solidFill>
                  <a:effectLst/>
                  <a:uLnTx/>
                  <a:uFillTx/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مشتری حوزه فناوری اطلاعات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D1DFCE1-D726-5358-31BE-6351AFF23573}"/>
                </a:ext>
              </a:extLst>
            </p:cNvPr>
            <p:cNvSpPr/>
            <p:nvPr/>
          </p:nvSpPr>
          <p:spPr>
            <a:xfrm>
              <a:off x="18595925" y="4068770"/>
              <a:ext cx="174986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دارای گواهی افتای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محصول و خدمات</a:t>
              </a:r>
            </a:p>
          </p:txBody>
        </p:sp>
        <p:sp>
          <p:nvSpPr>
            <p:cNvPr id="90" name="Rounded Rectangle 7">
              <a:extLst>
                <a:ext uri="{FF2B5EF4-FFF2-40B4-BE49-F238E27FC236}">
                  <a16:creationId xmlns:a16="http://schemas.microsoft.com/office/drawing/2014/main" id="{117C30FE-114A-E87F-DC32-541634571B4C}"/>
                </a:ext>
              </a:extLst>
            </p:cNvPr>
            <p:cNvSpPr/>
            <p:nvPr/>
          </p:nvSpPr>
          <p:spPr>
            <a:xfrm>
              <a:off x="20666342" y="2471738"/>
              <a:ext cx="1947108" cy="1212210"/>
            </a:xfrm>
            <a:prstGeom prst="roundRect">
              <a:avLst>
                <a:gd name="adj" fmla="val 11922"/>
              </a:avLst>
            </a:prstGeom>
            <a:solidFill>
              <a:srgbClr val="1458D0"/>
            </a:solidFill>
            <a:ln>
              <a:noFill/>
            </a:ln>
            <a:effectLst>
              <a:outerShdw blurRad="762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ounded Rectangle 7">
              <a:extLst>
                <a:ext uri="{FF2B5EF4-FFF2-40B4-BE49-F238E27FC236}">
                  <a16:creationId xmlns:a16="http://schemas.microsoft.com/office/drawing/2014/main" id="{46003644-C9FA-4D1F-1056-440A8E9966CF}"/>
                </a:ext>
              </a:extLst>
            </p:cNvPr>
            <p:cNvSpPr/>
            <p:nvPr/>
          </p:nvSpPr>
          <p:spPr>
            <a:xfrm>
              <a:off x="20666342" y="3824672"/>
              <a:ext cx="1947108" cy="1212208"/>
            </a:xfrm>
            <a:prstGeom prst="roundRect">
              <a:avLst>
                <a:gd name="adj" fmla="val 11922"/>
              </a:avLst>
            </a:prstGeom>
            <a:solidFill>
              <a:schemeClr val="bg1"/>
            </a:solidFill>
            <a:ln>
              <a:noFill/>
            </a:ln>
            <a:effectLst>
              <a:outerShdw blurRad="762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E5D6310-2636-585F-EDC4-13E631B25273}"/>
                </a:ext>
              </a:extLst>
            </p:cNvPr>
            <p:cNvSpPr/>
            <p:nvPr/>
          </p:nvSpPr>
          <p:spPr>
            <a:xfrm>
              <a:off x="20764959" y="2675976"/>
              <a:ext cx="174986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18</a:t>
              </a:r>
              <a:endPara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1400" dirty="0">
                  <a:solidFill>
                    <a:schemeClr val="bg1"/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سال تجربه</a:t>
              </a:r>
              <a:endPara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2453564-28BB-E9C5-6A79-B7260FAD9AE7}"/>
                </a:ext>
              </a:extLst>
            </p:cNvPr>
            <p:cNvSpPr/>
            <p:nvPr/>
          </p:nvSpPr>
          <p:spPr>
            <a:xfrm>
              <a:off x="20755421" y="4085567"/>
              <a:ext cx="174986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D0"/>
                  </a:solidFill>
                  <a:effectLst/>
                  <a:uLnTx/>
                  <a:uFillTx/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K</a:t>
              </a:r>
              <a:r>
                <a:rPr kumimoji="0" lang="fa-IR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D0"/>
                  </a:solidFill>
                  <a:effectLst/>
                  <a:uLnTx/>
                  <a:uFillTx/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100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D0"/>
                  </a:solidFill>
                  <a:effectLst/>
                  <a:uLnTx/>
                  <a:uFillTx/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+</a:t>
              </a:r>
              <a:endParaRPr kumimoji="0" lang="fa-IR" sz="2600" b="0" i="0" u="none" strike="noStrike" kern="1200" cap="none" spc="0" normalizeH="0" baseline="0" noProof="0" dirty="0">
                <a:ln>
                  <a:noFill/>
                </a:ln>
                <a:solidFill>
                  <a:srgbClr val="1458D0"/>
                </a:solidFill>
                <a:effectLst/>
                <a:uLnTx/>
                <a:uFillTx/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1600" dirty="0">
                  <a:solidFill>
                    <a:srgbClr val="1458D0"/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کاربر</a:t>
              </a:r>
              <a:endPara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1458D0"/>
                </a:solidFill>
                <a:effectLst/>
                <a:uLnTx/>
                <a:uFillTx/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endParaRPr>
            </a:p>
          </p:txBody>
        </p:sp>
        <p:sp>
          <p:nvSpPr>
            <p:cNvPr id="95" name="Rounded Rectangle 7">
              <a:extLst>
                <a:ext uri="{FF2B5EF4-FFF2-40B4-BE49-F238E27FC236}">
                  <a16:creationId xmlns:a16="http://schemas.microsoft.com/office/drawing/2014/main" id="{F118A80C-3C68-02CB-DB69-3CAE88D44F47}"/>
                </a:ext>
              </a:extLst>
            </p:cNvPr>
            <p:cNvSpPr/>
            <p:nvPr/>
          </p:nvSpPr>
          <p:spPr>
            <a:xfrm>
              <a:off x="22835378" y="2471738"/>
              <a:ext cx="1947108" cy="1212210"/>
            </a:xfrm>
            <a:prstGeom prst="roundRect">
              <a:avLst>
                <a:gd name="adj" fmla="val 11922"/>
              </a:avLst>
            </a:prstGeom>
            <a:solidFill>
              <a:schemeClr val="bg1"/>
            </a:solidFill>
            <a:ln>
              <a:noFill/>
            </a:ln>
            <a:effectLst>
              <a:outerShdw blurRad="762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ounded Rectangle 7">
              <a:extLst>
                <a:ext uri="{FF2B5EF4-FFF2-40B4-BE49-F238E27FC236}">
                  <a16:creationId xmlns:a16="http://schemas.microsoft.com/office/drawing/2014/main" id="{7A11F995-8041-6734-438F-44C479DE3A18}"/>
                </a:ext>
              </a:extLst>
            </p:cNvPr>
            <p:cNvSpPr/>
            <p:nvPr/>
          </p:nvSpPr>
          <p:spPr>
            <a:xfrm>
              <a:off x="22835378" y="3824672"/>
              <a:ext cx="1947108" cy="1212208"/>
            </a:xfrm>
            <a:prstGeom prst="roundRect">
              <a:avLst>
                <a:gd name="adj" fmla="val 11922"/>
              </a:avLst>
            </a:prstGeom>
            <a:solidFill>
              <a:srgbClr val="1458D0"/>
            </a:solidFill>
            <a:ln>
              <a:noFill/>
            </a:ln>
            <a:effectLst>
              <a:outerShdw blurRad="762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880E02F5-8D8B-1207-8DBE-D3B1EE0C41B0}"/>
                </a:ext>
              </a:extLst>
            </p:cNvPr>
            <p:cNvSpPr/>
            <p:nvPr/>
          </p:nvSpPr>
          <p:spPr>
            <a:xfrm>
              <a:off x="22931283" y="2721692"/>
              <a:ext cx="174986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D0"/>
                  </a:solidFill>
                  <a:effectLst/>
                  <a:uLnTx/>
                  <a:uFillTx/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4.17 از 5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D0"/>
                  </a:solidFill>
                  <a:effectLst/>
                  <a:uLnTx/>
                  <a:uFillTx/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رضایت مشتریان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39F65ED-29BC-1CAB-5F8C-211725572AA1}"/>
                </a:ext>
              </a:extLst>
            </p:cNvPr>
            <p:cNvSpPr/>
            <p:nvPr/>
          </p:nvSpPr>
          <p:spPr>
            <a:xfrm>
              <a:off x="22933997" y="4038362"/>
              <a:ext cx="174986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30 استان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1400" dirty="0">
                  <a:solidFill>
                    <a:schemeClr val="bg1"/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97 شهر</a:t>
              </a:r>
              <a:endPara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01DC396-0DA8-0651-0ACC-F47BB4808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08" y="583973"/>
            <a:ext cx="7520064" cy="289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22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ingle Corner Rectangle 25">
            <a:extLst>
              <a:ext uri="{FF2B5EF4-FFF2-40B4-BE49-F238E27FC236}">
                <a16:creationId xmlns:a16="http://schemas.microsoft.com/office/drawing/2014/main" id="{440B025D-430B-EE42-7B96-C37E287CF5E7}"/>
              </a:ext>
            </a:extLst>
          </p:cNvPr>
          <p:cNvSpPr/>
          <p:nvPr/>
        </p:nvSpPr>
        <p:spPr>
          <a:xfrm rot="10800000" flipH="1">
            <a:off x="1" y="7620"/>
            <a:ext cx="12191999" cy="5464266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145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35">
            <a:extLst>
              <a:ext uri="{FF2B5EF4-FFF2-40B4-BE49-F238E27FC236}">
                <a16:creationId xmlns:a16="http://schemas.microsoft.com/office/drawing/2014/main" id="{7E4D4517-082B-84ED-B2C7-516CA42A263D}"/>
              </a:ext>
            </a:extLst>
          </p:cNvPr>
          <p:cNvSpPr/>
          <p:nvPr/>
        </p:nvSpPr>
        <p:spPr>
          <a:xfrm rot="10800000" flipV="1">
            <a:off x="10754440" y="1542200"/>
            <a:ext cx="916106" cy="1104223"/>
          </a:xfrm>
          <a:custGeom>
            <a:avLst/>
            <a:gdLst>
              <a:gd name="connsiteX0" fmla="*/ 22860 w 916106"/>
              <a:gd name="connsiteY0" fmla="*/ 45720 h 1104223"/>
              <a:gd name="connsiteX1" fmla="*/ 0 w 916106"/>
              <a:gd name="connsiteY1" fmla="*/ 22860 h 1104223"/>
              <a:gd name="connsiteX2" fmla="*/ 22860 w 916106"/>
              <a:gd name="connsiteY2" fmla="*/ 0 h 1104223"/>
              <a:gd name="connsiteX3" fmla="*/ 45720 w 916106"/>
              <a:gd name="connsiteY3" fmla="*/ 22860 h 1104223"/>
              <a:gd name="connsiteX4" fmla="*/ 22860 w 916106"/>
              <a:gd name="connsiteY4" fmla="*/ 45720 h 1104223"/>
              <a:gd name="connsiteX5" fmla="*/ 199277 w 916106"/>
              <a:gd name="connsiteY5" fmla="*/ 45720 h 1104223"/>
              <a:gd name="connsiteX6" fmla="*/ 176417 w 916106"/>
              <a:gd name="connsiteY6" fmla="*/ 22860 h 1104223"/>
              <a:gd name="connsiteX7" fmla="*/ 199277 w 916106"/>
              <a:gd name="connsiteY7" fmla="*/ 0 h 1104223"/>
              <a:gd name="connsiteX8" fmla="*/ 222137 w 916106"/>
              <a:gd name="connsiteY8" fmla="*/ 22860 h 1104223"/>
              <a:gd name="connsiteX9" fmla="*/ 199277 w 916106"/>
              <a:gd name="connsiteY9" fmla="*/ 45720 h 1104223"/>
              <a:gd name="connsiteX10" fmla="*/ 369844 w 916106"/>
              <a:gd name="connsiteY10" fmla="*/ 45720 h 1104223"/>
              <a:gd name="connsiteX11" fmla="*/ 346984 w 916106"/>
              <a:gd name="connsiteY11" fmla="*/ 22860 h 1104223"/>
              <a:gd name="connsiteX12" fmla="*/ 369844 w 916106"/>
              <a:gd name="connsiteY12" fmla="*/ 0 h 1104223"/>
              <a:gd name="connsiteX13" fmla="*/ 392704 w 916106"/>
              <a:gd name="connsiteY13" fmla="*/ 22860 h 1104223"/>
              <a:gd name="connsiteX14" fmla="*/ 369844 w 916106"/>
              <a:gd name="connsiteY14" fmla="*/ 45720 h 1104223"/>
              <a:gd name="connsiteX15" fmla="*/ 540412 w 916106"/>
              <a:gd name="connsiteY15" fmla="*/ 45720 h 1104223"/>
              <a:gd name="connsiteX16" fmla="*/ 517552 w 916106"/>
              <a:gd name="connsiteY16" fmla="*/ 22860 h 1104223"/>
              <a:gd name="connsiteX17" fmla="*/ 540412 w 916106"/>
              <a:gd name="connsiteY17" fmla="*/ 0 h 1104223"/>
              <a:gd name="connsiteX18" fmla="*/ 563272 w 916106"/>
              <a:gd name="connsiteY18" fmla="*/ 22860 h 1104223"/>
              <a:gd name="connsiteX19" fmla="*/ 540412 w 916106"/>
              <a:gd name="connsiteY19" fmla="*/ 45720 h 1104223"/>
              <a:gd name="connsiteX20" fmla="*/ 716829 w 916106"/>
              <a:gd name="connsiteY20" fmla="*/ 45720 h 1104223"/>
              <a:gd name="connsiteX21" fmla="*/ 693969 w 916106"/>
              <a:gd name="connsiteY21" fmla="*/ 22860 h 1104223"/>
              <a:gd name="connsiteX22" fmla="*/ 716829 w 916106"/>
              <a:gd name="connsiteY22" fmla="*/ 0 h 1104223"/>
              <a:gd name="connsiteX23" fmla="*/ 739689 w 916106"/>
              <a:gd name="connsiteY23" fmla="*/ 22860 h 1104223"/>
              <a:gd name="connsiteX24" fmla="*/ 716829 w 916106"/>
              <a:gd name="connsiteY24" fmla="*/ 45720 h 1104223"/>
              <a:gd name="connsiteX25" fmla="*/ 893246 w 916106"/>
              <a:gd name="connsiteY25" fmla="*/ 45720 h 1104223"/>
              <a:gd name="connsiteX26" fmla="*/ 870386 w 916106"/>
              <a:gd name="connsiteY26" fmla="*/ 22860 h 1104223"/>
              <a:gd name="connsiteX27" fmla="*/ 893246 w 916106"/>
              <a:gd name="connsiteY27" fmla="*/ 0 h 1104223"/>
              <a:gd name="connsiteX28" fmla="*/ 916106 w 916106"/>
              <a:gd name="connsiteY28" fmla="*/ 22860 h 1104223"/>
              <a:gd name="connsiteX29" fmla="*/ 893246 w 916106"/>
              <a:gd name="connsiteY29" fmla="*/ 45720 h 1104223"/>
              <a:gd name="connsiteX30" fmla="*/ 22860 w 916106"/>
              <a:gd name="connsiteY30" fmla="*/ 222137 h 1104223"/>
              <a:gd name="connsiteX31" fmla="*/ 0 w 916106"/>
              <a:gd name="connsiteY31" fmla="*/ 199277 h 1104223"/>
              <a:gd name="connsiteX32" fmla="*/ 22860 w 916106"/>
              <a:gd name="connsiteY32" fmla="*/ 176417 h 1104223"/>
              <a:gd name="connsiteX33" fmla="*/ 45720 w 916106"/>
              <a:gd name="connsiteY33" fmla="*/ 199277 h 1104223"/>
              <a:gd name="connsiteX34" fmla="*/ 22860 w 916106"/>
              <a:gd name="connsiteY34" fmla="*/ 222137 h 1104223"/>
              <a:gd name="connsiteX35" fmla="*/ 199277 w 916106"/>
              <a:gd name="connsiteY35" fmla="*/ 222137 h 1104223"/>
              <a:gd name="connsiteX36" fmla="*/ 176417 w 916106"/>
              <a:gd name="connsiteY36" fmla="*/ 199277 h 1104223"/>
              <a:gd name="connsiteX37" fmla="*/ 199277 w 916106"/>
              <a:gd name="connsiteY37" fmla="*/ 176417 h 1104223"/>
              <a:gd name="connsiteX38" fmla="*/ 222137 w 916106"/>
              <a:gd name="connsiteY38" fmla="*/ 199277 h 1104223"/>
              <a:gd name="connsiteX39" fmla="*/ 199277 w 916106"/>
              <a:gd name="connsiteY39" fmla="*/ 222137 h 1104223"/>
              <a:gd name="connsiteX40" fmla="*/ 369844 w 916106"/>
              <a:gd name="connsiteY40" fmla="*/ 222137 h 1104223"/>
              <a:gd name="connsiteX41" fmla="*/ 346984 w 916106"/>
              <a:gd name="connsiteY41" fmla="*/ 199277 h 1104223"/>
              <a:gd name="connsiteX42" fmla="*/ 369844 w 916106"/>
              <a:gd name="connsiteY42" fmla="*/ 176417 h 1104223"/>
              <a:gd name="connsiteX43" fmla="*/ 392704 w 916106"/>
              <a:gd name="connsiteY43" fmla="*/ 199277 h 1104223"/>
              <a:gd name="connsiteX44" fmla="*/ 369844 w 916106"/>
              <a:gd name="connsiteY44" fmla="*/ 222137 h 1104223"/>
              <a:gd name="connsiteX45" fmla="*/ 540412 w 916106"/>
              <a:gd name="connsiteY45" fmla="*/ 222137 h 1104223"/>
              <a:gd name="connsiteX46" fmla="*/ 517552 w 916106"/>
              <a:gd name="connsiteY46" fmla="*/ 199277 h 1104223"/>
              <a:gd name="connsiteX47" fmla="*/ 540412 w 916106"/>
              <a:gd name="connsiteY47" fmla="*/ 176417 h 1104223"/>
              <a:gd name="connsiteX48" fmla="*/ 563272 w 916106"/>
              <a:gd name="connsiteY48" fmla="*/ 199277 h 1104223"/>
              <a:gd name="connsiteX49" fmla="*/ 540412 w 916106"/>
              <a:gd name="connsiteY49" fmla="*/ 222137 h 1104223"/>
              <a:gd name="connsiteX50" fmla="*/ 716829 w 916106"/>
              <a:gd name="connsiteY50" fmla="*/ 222137 h 1104223"/>
              <a:gd name="connsiteX51" fmla="*/ 693969 w 916106"/>
              <a:gd name="connsiteY51" fmla="*/ 199277 h 1104223"/>
              <a:gd name="connsiteX52" fmla="*/ 716829 w 916106"/>
              <a:gd name="connsiteY52" fmla="*/ 176417 h 1104223"/>
              <a:gd name="connsiteX53" fmla="*/ 739689 w 916106"/>
              <a:gd name="connsiteY53" fmla="*/ 199277 h 1104223"/>
              <a:gd name="connsiteX54" fmla="*/ 716829 w 916106"/>
              <a:gd name="connsiteY54" fmla="*/ 222137 h 1104223"/>
              <a:gd name="connsiteX55" fmla="*/ 893246 w 916106"/>
              <a:gd name="connsiteY55" fmla="*/ 222137 h 1104223"/>
              <a:gd name="connsiteX56" fmla="*/ 870386 w 916106"/>
              <a:gd name="connsiteY56" fmla="*/ 199277 h 1104223"/>
              <a:gd name="connsiteX57" fmla="*/ 893246 w 916106"/>
              <a:gd name="connsiteY57" fmla="*/ 176417 h 1104223"/>
              <a:gd name="connsiteX58" fmla="*/ 916106 w 916106"/>
              <a:gd name="connsiteY58" fmla="*/ 199277 h 1104223"/>
              <a:gd name="connsiteX59" fmla="*/ 893246 w 916106"/>
              <a:gd name="connsiteY59" fmla="*/ 222137 h 1104223"/>
              <a:gd name="connsiteX60" fmla="*/ 22860 w 916106"/>
              <a:gd name="connsiteY60" fmla="*/ 398554 h 1104223"/>
              <a:gd name="connsiteX61" fmla="*/ 0 w 916106"/>
              <a:gd name="connsiteY61" fmla="*/ 375694 h 1104223"/>
              <a:gd name="connsiteX62" fmla="*/ 22860 w 916106"/>
              <a:gd name="connsiteY62" fmla="*/ 352834 h 1104223"/>
              <a:gd name="connsiteX63" fmla="*/ 45720 w 916106"/>
              <a:gd name="connsiteY63" fmla="*/ 375694 h 1104223"/>
              <a:gd name="connsiteX64" fmla="*/ 22860 w 916106"/>
              <a:gd name="connsiteY64" fmla="*/ 398554 h 1104223"/>
              <a:gd name="connsiteX65" fmla="*/ 199277 w 916106"/>
              <a:gd name="connsiteY65" fmla="*/ 398554 h 1104223"/>
              <a:gd name="connsiteX66" fmla="*/ 176417 w 916106"/>
              <a:gd name="connsiteY66" fmla="*/ 375694 h 1104223"/>
              <a:gd name="connsiteX67" fmla="*/ 199277 w 916106"/>
              <a:gd name="connsiteY67" fmla="*/ 352834 h 1104223"/>
              <a:gd name="connsiteX68" fmla="*/ 222137 w 916106"/>
              <a:gd name="connsiteY68" fmla="*/ 375694 h 1104223"/>
              <a:gd name="connsiteX69" fmla="*/ 199277 w 916106"/>
              <a:gd name="connsiteY69" fmla="*/ 398554 h 1104223"/>
              <a:gd name="connsiteX70" fmla="*/ 369844 w 916106"/>
              <a:gd name="connsiteY70" fmla="*/ 398554 h 1104223"/>
              <a:gd name="connsiteX71" fmla="*/ 346984 w 916106"/>
              <a:gd name="connsiteY71" fmla="*/ 375694 h 1104223"/>
              <a:gd name="connsiteX72" fmla="*/ 369844 w 916106"/>
              <a:gd name="connsiteY72" fmla="*/ 352834 h 1104223"/>
              <a:gd name="connsiteX73" fmla="*/ 392704 w 916106"/>
              <a:gd name="connsiteY73" fmla="*/ 375694 h 1104223"/>
              <a:gd name="connsiteX74" fmla="*/ 369844 w 916106"/>
              <a:gd name="connsiteY74" fmla="*/ 398554 h 1104223"/>
              <a:gd name="connsiteX75" fmla="*/ 540412 w 916106"/>
              <a:gd name="connsiteY75" fmla="*/ 398554 h 1104223"/>
              <a:gd name="connsiteX76" fmla="*/ 517552 w 916106"/>
              <a:gd name="connsiteY76" fmla="*/ 375694 h 1104223"/>
              <a:gd name="connsiteX77" fmla="*/ 540412 w 916106"/>
              <a:gd name="connsiteY77" fmla="*/ 352834 h 1104223"/>
              <a:gd name="connsiteX78" fmla="*/ 563272 w 916106"/>
              <a:gd name="connsiteY78" fmla="*/ 375694 h 1104223"/>
              <a:gd name="connsiteX79" fmla="*/ 540412 w 916106"/>
              <a:gd name="connsiteY79" fmla="*/ 398554 h 1104223"/>
              <a:gd name="connsiteX80" fmla="*/ 716829 w 916106"/>
              <a:gd name="connsiteY80" fmla="*/ 398554 h 1104223"/>
              <a:gd name="connsiteX81" fmla="*/ 693969 w 916106"/>
              <a:gd name="connsiteY81" fmla="*/ 375694 h 1104223"/>
              <a:gd name="connsiteX82" fmla="*/ 716829 w 916106"/>
              <a:gd name="connsiteY82" fmla="*/ 352834 h 1104223"/>
              <a:gd name="connsiteX83" fmla="*/ 739689 w 916106"/>
              <a:gd name="connsiteY83" fmla="*/ 375694 h 1104223"/>
              <a:gd name="connsiteX84" fmla="*/ 716829 w 916106"/>
              <a:gd name="connsiteY84" fmla="*/ 398554 h 1104223"/>
              <a:gd name="connsiteX85" fmla="*/ 893246 w 916106"/>
              <a:gd name="connsiteY85" fmla="*/ 398554 h 1104223"/>
              <a:gd name="connsiteX86" fmla="*/ 870386 w 916106"/>
              <a:gd name="connsiteY86" fmla="*/ 375694 h 1104223"/>
              <a:gd name="connsiteX87" fmla="*/ 893246 w 916106"/>
              <a:gd name="connsiteY87" fmla="*/ 352834 h 1104223"/>
              <a:gd name="connsiteX88" fmla="*/ 916106 w 916106"/>
              <a:gd name="connsiteY88" fmla="*/ 375694 h 1104223"/>
              <a:gd name="connsiteX89" fmla="*/ 893246 w 916106"/>
              <a:gd name="connsiteY89" fmla="*/ 398554 h 1104223"/>
              <a:gd name="connsiteX90" fmla="*/ 22860 w 916106"/>
              <a:gd name="connsiteY90" fmla="*/ 574971 h 1104223"/>
              <a:gd name="connsiteX91" fmla="*/ 0 w 916106"/>
              <a:gd name="connsiteY91" fmla="*/ 552111 h 1104223"/>
              <a:gd name="connsiteX92" fmla="*/ 22860 w 916106"/>
              <a:gd name="connsiteY92" fmla="*/ 529251 h 1104223"/>
              <a:gd name="connsiteX93" fmla="*/ 45720 w 916106"/>
              <a:gd name="connsiteY93" fmla="*/ 552111 h 1104223"/>
              <a:gd name="connsiteX94" fmla="*/ 22860 w 916106"/>
              <a:gd name="connsiteY94" fmla="*/ 574971 h 1104223"/>
              <a:gd name="connsiteX95" fmla="*/ 199277 w 916106"/>
              <a:gd name="connsiteY95" fmla="*/ 574971 h 1104223"/>
              <a:gd name="connsiteX96" fmla="*/ 176417 w 916106"/>
              <a:gd name="connsiteY96" fmla="*/ 552111 h 1104223"/>
              <a:gd name="connsiteX97" fmla="*/ 199277 w 916106"/>
              <a:gd name="connsiteY97" fmla="*/ 529251 h 1104223"/>
              <a:gd name="connsiteX98" fmla="*/ 222137 w 916106"/>
              <a:gd name="connsiteY98" fmla="*/ 552111 h 1104223"/>
              <a:gd name="connsiteX99" fmla="*/ 199277 w 916106"/>
              <a:gd name="connsiteY99" fmla="*/ 574971 h 1104223"/>
              <a:gd name="connsiteX100" fmla="*/ 369844 w 916106"/>
              <a:gd name="connsiteY100" fmla="*/ 574971 h 1104223"/>
              <a:gd name="connsiteX101" fmla="*/ 346984 w 916106"/>
              <a:gd name="connsiteY101" fmla="*/ 552111 h 1104223"/>
              <a:gd name="connsiteX102" fmla="*/ 369844 w 916106"/>
              <a:gd name="connsiteY102" fmla="*/ 529251 h 1104223"/>
              <a:gd name="connsiteX103" fmla="*/ 392704 w 916106"/>
              <a:gd name="connsiteY103" fmla="*/ 552111 h 1104223"/>
              <a:gd name="connsiteX104" fmla="*/ 369844 w 916106"/>
              <a:gd name="connsiteY104" fmla="*/ 574971 h 1104223"/>
              <a:gd name="connsiteX105" fmla="*/ 540412 w 916106"/>
              <a:gd name="connsiteY105" fmla="*/ 574971 h 1104223"/>
              <a:gd name="connsiteX106" fmla="*/ 517552 w 916106"/>
              <a:gd name="connsiteY106" fmla="*/ 552111 h 1104223"/>
              <a:gd name="connsiteX107" fmla="*/ 540412 w 916106"/>
              <a:gd name="connsiteY107" fmla="*/ 529251 h 1104223"/>
              <a:gd name="connsiteX108" fmla="*/ 563272 w 916106"/>
              <a:gd name="connsiteY108" fmla="*/ 552111 h 1104223"/>
              <a:gd name="connsiteX109" fmla="*/ 540412 w 916106"/>
              <a:gd name="connsiteY109" fmla="*/ 574971 h 1104223"/>
              <a:gd name="connsiteX110" fmla="*/ 716829 w 916106"/>
              <a:gd name="connsiteY110" fmla="*/ 574971 h 1104223"/>
              <a:gd name="connsiteX111" fmla="*/ 693969 w 916106"/>
              <a:gd name="connsiteY111" fmla="*/ 552111 h 1104223"/>
              <a:gd name="connsiteX112" fmla="*/ 716829 w 916106"/>
              <a:gd name="connsiteY112" fmla="*/ 529251 h 1104223"/>
              <a:gd name="connsiteX113" fmla="*/ 739689 w 916106"/>
              <a:gd name="connsiteY113" fmla="*/ 552111 h 1104223"/>
              <a:gd name="connsiteX114" fmla="*/ 716829 w 916106"/>
              <a:gd name="connsiteY114" fmla="*/ 574971 h 1104223"/>
              <a:gd name="connsiteX115" fmla="*/ 893246 w 916106"/>
              <a:gd name="connsiteY115" fmla="*/ 574971 h 1104223"/>
              <a:gd name="connsiteX116" fmla="*/ 870386 w 916106"/>
              <a:gd name="connsiteY116" fmla="*/ 552111 h 1104223"/>
              <a:gd name="connsiteX117" fmla="*/ 893246 w 916106"/>
              <a:gd name="connsiteY117" fmla="*/ 529251 h 1104223"/>
              <a:gd name="connsiteX118" fmla="*/ 916106 w 916106"/>
              <a:gd name="connsiteY118" fmla="*/ 552111 h 1104223"/>
              <a:gd name="connsiteX119" fmla="*/ 893246 w 916106"/>
              <a:gd name="connsiteY119" fmla="*/ 574971 h 1104223"/>
              <a:gd name="connsiteX120" fmla="*/ 22860 w 916106"/>
              <a:gd name="connsiteY120" fmla="*/ 751389 h 1104223"/>
              <a:gd name="connsiteX121" fmla="*/ 0 w 916106"/>
              <a:gd name="connsiteY121" fmla="*/ 728529 h 1104223"/>
              <a:gd name="connsiteX122" fmla="*/ 22860 w 916106"/>
              <a:gd name="connsiteY122" fmla="*/ 705669 h 1104223"/>
              <a:gd name="connsiteX123" fmla="*/ 45720 w 916106"/>
              <a:gd name="connsiteY123" fmla="*/ 728529 h 1104223"/>
              <a:gd name="connsiteX124" fmla="*/ 22860 w 916106"/>
              <a:gd name="connsiteY124" fmla="*/ 751389 h 1104223"/>
              <a:gd name="connsiteX125" fmla="*/ 199277 w 916106"/>
              <a:gd name="connsiteY125" fmla="*/ 751389 h 1104223"/>
              <a:gd name="connsiteX126" fmla="*/ 176417 w 916106"/>
              <a:gd name="connsiteY126" fmla="*/ 728529 h 1104223"/>
              <a:gd name="connsiteX127" fmla="*/ 199277 w 916106"/>
              <a:gd name="connsiteY127" fmla="*/ 705669 h 1104223"/>
              <a:gd name="connsiteX128" fmla="*/ 222137 w 916106"/>
              <a:gd name="connsiteY128" fmla="*/ 728529 h 1104223"/>
              <a:gd name="connsiteX129" fmla="*/ 199277 w 916106"/>
              <a:gd name="connsiteY129" fmla="*/ 751389 h 1104223"/>
              <a:gd name="connsiteX130" fmla="*/ 369844 w 916106"/>
              <a:gd name="connsiteY130" fmla="*/ 751389 h 1104223"/>
              <a:gd name="connsiteX131" fmla="*/ 346984 w 916106"/>
              <a:gd name="connsiteY131" fmla="*/ 728529 h 1104223"/>
              <a:gd name="connsiteX132" fmla="*/ 369844 w 916106"/>
              <a:gd name="connsiteY132" fmla="*/ 705669 h 1104223"/>
              <a:gd name="connsiteX133" fmla="*/ 392704 w 916106"/>
              <a:gd name="connsiteY133" fmla="*/ 728529 h 1104223"/>
              <a:gd name="connsiteX134" fmla="*/ 369844 w 916106"/>
              <a:gd name="connsiteY134" fmla="*/ 751389 h 1104223"/>
              <a:gd name="connsiteX135" fmla="*/ 540412 w 916106"/>
              <a:gd name="connsiteY135" fmla="*/ 751389 h 1104223"/>
              <a:gd name="connsiteX136" fmla="*/ 517552 w 916106"/>
              <a:gd name="connsiteY136" fmla="*/ 728529 h 1104223"/>
              <a:gd name="connsiteX137" fmla="*/ 540412 w 916106"/>
              <a:gd name="connsiteY137" fmla="*/ 705669 h 1104223"/>
              <a:gd name="connsiteX138" fmla="*/ 563272 w 916106"/>
              <a:gd name="connsiteY138" fmla="*/ 728529 h 1104223"/>
              <a:gd name="connsiteX139" fmla="*/ 540412 w 916106"/>
              <a:gd name="connsiteY139" fmla="*/ 751389 h 1104223"/>
              <a:gd name="connsiteX140" fmla="*/ 716829 w 916106"/>
              <a:gd name="connsiteY140" fmla="*/ 751389 h 1104223"/>
              <a:gd name="connsiteX141" fmla="*/ 693969 w 916106"/>
              <a:gd name="connsiteY141" fmla="*/ 728529 h 1104223"/>
              <a:gd name="connsiteX142" fmla="*/ 716829 w 916106"/>
              <a:gd name="connsiteY142" fmla="*/ 705669 h 1104223"/>
              <a:gd name="connsiteX143" fmla="*/ 739689 w 916106"/>
              <a:gd name="connsiteY143" fmla="*/ 728529 h 1104223"/>
              <a:gd name="connsiteX144" fmla="*/ 716829 w 916106"/>
              <a:gd name="connsiteY144" fmla="*/ 751389 h 1104223"/>
              <a:gd name="connsiteX145" fmla="*/ 893246 w 916106"/>
              <a:gd name="connsiteY145" fmla="*/ 751389 h 1104223"/>
              <a:gd name="connsiteX146" fmla="*/ 870386 w 916106"/>
              <a:gd name="connsiteY146" fmla="*/ 728529 h 1104223"/>
              <a:gd name="connsiteX147" fmla="*/ 893246 w 916106"/>
              <a:gd name="connsiteY147" fmla="*/ 705669 h 1104223"/>
              <a:gd name="connsiteX148" fmla="*/ 916106 w 916106"/>
              <a:gd name="connsiteY148" fmla="*/ 728529 h 1104223"/>
              <a:gd name="connsiteX149" fmla="*/ 893246 w 916106"/>
              <a:gd name="connsiteY149" fmla="*/ 751389 h 1104223"/>
              <a:gd name="connsiteX150" fmla="*/ 22860 w 916106"/>
              <a:gd name="connsiteY150" fmla="*/ 927806 h 1104223"/>
              <a:gd name="connsiteX151" fmla="*/ 0 w 916106"/>
              <a:gd name="connsiteY151" fmla="*/ 904946 h 1104223"/>
              <a:gd name="connsiteX152" fmla="*/ 22860 w 916106"/>
              <a:gd name="connsiteY152" fmla="*/ 882086 h 1104223"/>
              <a:gd name="connsiteX153" fmla="*/ 45720 w 916106"/>
              <a:gd name="connsiteY153" fmla="*/ 904946 h 1104223"/>
              <a:gd name="connsiteX154" fmla="*/ 22860 w 916106"/>
              <a:gd name="connsiteY154" fmla="*/ 927806 h 1104223"/>
              <a:gd name="connsiteX155" fmla="*/ 199277 w 916106"/>
              <a:gd name="connsiteY155" fmla="*/ 927806 h 1104223"/>
              <a:gd name="connsiteX156" fmla="*/ 176417 w 916106"/>
              <a:gd name="connsiteY156" fmla="*/ 904946 h 1104223"/>
              <a:gd name="connsiteX157" fmla="*/ 199277 w 916106"/>
              <a:gd name="connsiteY157" fmla="*/ 882086 h 1104223"/>
              <a:gd name="connsiteX158" fmla="*/ 222137 w 916106"/>
              <a:gd name="connsiteY158" fmla="*/ 904946 h 1104223"/>
              <a:gd name="connsiteX159" fmla="*/ 199277 w 916106"/>
              <a:gd name="connsiteY159" fmla="*/ 927806 h 1104223"/>
              <a:gd name="connsiteX160" fmla="*/ 369844 w 916106"/>
              <a:gd name="connsiteY160" fmla="*/ 927806 h 1104223"/>
              <a:gd name="connsiteX161" fmla="*/ 346984 w 916106"/>
              <a:gd name="connsiteY161" fmla="*/ 904946 h 1104223"/>
              <a:gd name="connsiteX162" fmla="*/ 369844 w 916106"/>
              <a:gd name="connsiteY162" fmla="*/ 882086 h 1104223"/>
              <a:gd name="connsiteX163" fmla="*/ 392704 w 916106"/>
              <a:gd name="connsiteY163" fmla="*/ 904946 h 1104223"/>
              <a:gd name="connsiteX164" fmla="*/ 369844 w 916106"/>
              <a:gd name="connsiteY164" fmla="*/ 927806 h 1104223"/>
              <a:gd name="connsiteX165" fmla="*/ 540412 w 916106"/>
              <a:gd name="connsiteY165" fmla="*/ 927806 h 1104223"/>
              <a:gd name="connsiteX166" fmla="*/ 517552 w 916106"/>
              <a:gd name="connsiteY166" fmla="*/ 904946 h 1104223"/>
              <a:gd name="connsiteX167" fmla="*/ 540412 w 916106"/>
              <a:gd name="connsiteY167" fmla="*/ 882086 h 1104223"/>
              <a:gd name="connsiteX168" fmla="*/ 563272 w 916106"/>
              <a:gd name="connsiteY168" fmla="*/ 904946 h 1104223"/>
              <a:gd name="connsiteX169" fmla="*/ 540412 w 916106"/>
              <a:gd name="connsiteY169" fmla="*/ 927806 h 1104223"/>
              <a:gd name="connsiteX170" fmla="*/ 716829 w 916106"/>
              <a:gd name="connsiteY170" fmla="*/ 927806 h 1104223"/>
              <a:gd name="connsiteX171" fmla="*/ 693969 w 916106"/>
              <a:gd name="connsiteY171" fmla="*/ 904946 h 1104223"/>
              <a:gd name="connsiteX172" fmla="*/ 716829 w 916106"/>
              <a:gd name="connsiteY172" fmla="*/ 882086 h 1104223"/>
              <a:gd name="connsiteX173" fmla="*/ 739689 w 916106"/>
              <a:gd name="connsiteY173" fmla="*/ 904946 h 1104223"/>
              <a:gd name="connsiteX174" fmla="*/ 716829 w 916106"/>
              <a:gd name="connsiteY174" fmla="*/ 927806 h 1104223"/>
              <a:gd name="connsiteX175" fmla="*/ 893246 w 916106"/>
              <a:gd name="connsiteY175" fmla="*/ 927806 h 1104223"/>
              <a:gd name="connsiteX176" fmla="*/ 870386 w 916106"/>
              <a:gd name="connsiteY176" fmla="*/ 904946 h 1104223"/>
              <a:gd name="connsiteX177" fmla="*/ 893246 w 916106"/>
              <a:gd name="connsiteY177" fmla="*/ 882086 h 1104223"/>
              <a:gd name="connsiteX178" fmla="*/ 916106 w 916106"/>
              <a:gd name="connsiteY178" fmla="*/ 904946 h 1104223"/>
              <a:gd name="connsiteX179" fmla="*/ 893246 w 916106"/>
              <a:gd name="connsiteY179" fmla="*/ 927806 h 1104223"/>
              <a:gd name="connsiteX180" fmla="*/ 22860 w 916106"/>
              <a:gd name="connsiteY180" fmla="*/ 1104223 h 1104223"/>
              <a:gd name="connsiteX181" fmla="*/ 0 w 916106"/>
              <a:gd name="connsiteY181" fmla="*/ 1081363 h 1104223"/>
              <a:gd name="connsiteX182" fmla="*/ 22860 w 916106"/>
              <a:gd name="connsiteY182" fmla="*/ 1058503 h 1104223"/>
              <a:gd name="connsiteX183" fmla="*/ 45720 w 916106"/>
              <a:gd name="connsiteY183" fmla="*/ 1081363 h 1104223"/>
              <a:gd name="connsiteX184" fmla="*/ 22860 w 916106"/>
              <a:gd name="connsiteY184" fmla="*/ 1104223 h 1104223"/>
              <a:gd name="connsiteX185" fmla="*/ 199277 w 916106"/>
              <a:gd name="connsiteY185" fmla="*/ 1104223 h 1104223"/>
              <a:gd name="connsiteX186" fmla="*/ 176417 w 916106"/>
              <a:gd name="connsiteY186" fmla="*/ 1081363 h 1104223"/>
              <a:gd name="connsiteX187" fmla="*/ 199277 w 916106"/>
              <a:gd name="connsiteY187" fmla="*/ 1058503 h 1104223"/>
              <a:gd name="connsiteX188" fmla="*/ 222137 w 916106"/>
              <a:gd name="connsiteY188" fmla="*/ 1081363 h 1104223"/>
              <a:gd name="connsiteX189" fmla="*/ 199277 w 916106"/>
              <a:gd name="connsiteY189" fmla="*/ 1104223 h 1104223"/>
              <a:gd name="connsiteX190" fmla="*/ 369844 w 916106"/>
              <a:gd name="connsiteY190" fmla="*/ 1104223 h 1104223"/>
              <a:gd name="connsiteX191" fmla="*/ 346984 w 916106"/>
              <a:gd name="connsiteY191" fmla="*/ 1081363 h 1104223"/>
              <a:gd name="connsiteX192" fmla="*/ 369844 w 916106"/>
              <a:gd name="connsiteY192" fmla="*/ 1058503 h 1104223"/>
              <a:gd name="connsiteX193" fmla="*/ 392704 w 916106"/>
              <a:gd name="connsiteY193" fmla="*/ 1081363 h 1104223"/>
              <a:gd name="connsiteX194" fmla="*/ 369844 w 916106"/>
              <a:gd name="connsiteY194" fmla="*/ 1104223 h 1104223"/>
              <a:gd name="connsiteX195" fmla="*/ 540412 w 916106"/>
              <a:gd name="connsiteY195" fmla="*/ 1104223 h 1104223"/>
              <a:gd name="connsiteX196" fmla="*/ 517552 w 916106"/>
              <a:gd name="connsiteY196" fmla="*/ 1081363 h 1104223"/>
              <a:gd name="connsiteX197" fmla="*/ 540412 w 916106"/>
              <a:gd name="connsiteY197" fmla="*/ 1058503 h 1104223"/>
              <a:gd name="connsiteX198" fmla="*/ 563272 w 916106"/>
              <a:gd name="connsiteY198" fmla="*/ 1081363 h 1104223"/>
              <a:gd name="connsiteX199" fmla="*/ 540412 w 916106"/>
              <a:gd name="connsiteY199" fmla="*/ 1104223 h 1104223"/>
              <a:gd name="connsiteX200" fmla="*/ 716829 w 916106"/>
              <a:gd name="connsiteY200" fmla="*/ 1104223 h 1104223"/>
              <a:gd name="connsiteX201" fmla="*/ 693969 w 916106"/>
              <a:gd name="connsiteY201" fmla="*/ 1081363 h 1104223"/>
              <a:gd name="connsiteX202" fmla="*/ 716829 w 916106"/>
              <a:gd name="connsiteY202" fmla="*/ 1058503 h 1104223"/>
              <a:gd name="connsiteX203" fmla="*/ 739689 w 916106"/>
              <a:gd name="connsiteY203" fmla="*/ 1081363 h 1104223"/>
              <a:gd name="connsiteX204" fmla="*/ 716829 w 916106"/>
              <a:gd name="connsiteY204" fmla="*/ 1104223 h 1104223"/>
              <a:gd name="connsiteX205" fmla="*/ 893246 w 916106"/>
              <a:gd name="connsiteY205" fmla="*/ 1104223 h 1104223"/>
              <a:gd name="connsiteX206" fmla="*/ 870386 w 916106"/>
              <a:gd name="connsiteY206" fmla="*/ 1081363 h 1104223"/>
              <a:gd name="connsiteX207" fmla="*/ 893246 w 916106"/>
              <a:gd name="connsiteY207" fmla="*/ 1058503 h 1104223"/>
              <a:gd name="connsiteX208" fmla="*/ 916106 w 916106"/>
              <a:gd name="connsiteY208" fmla="*/ 1081363 h 1104223"/>
              <a:gd name="connsiteX209" fmla="*/ 893246 w 916106"/>
              <a:gd name="connsiteY209" fmla="*/ 1104223 h 110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916106" h="1104223">
                <a:moveTo>
                  <a:pt x="22860" y="45720"/>
                </a:move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lose/>
                <a:moveTo>
                  <a:pt x="199277" y="45720"/>
                </a:moveTo>
                <a:cubicBezTo>
                  <a:pt x="186652" y="45720"/>
                  <a:pt x="176417" y="35485"/>
                  <a:pt x="176417" y="22860"/>
                </a:cubicBezTo>
                <a:cubicBezTo>
                  <a:pt x="176417" y="10235"/>
                  <a:pt x="186652" y="0"/>
                  <a:pt x="199277" y="0"/>
                </a:cubicBezTo>
                <a:cubicBezTo>
                  <a:pt x="211902" y="0"/>
                  <a:pt x="222137" y="10235"/>
                  <a:pt x="222137" y="22860"/>
                </a:cubicBezTo>
                <a:cubicBezTo>
                  <a:pt x="222137" y="35485"/>
                  <a:pt x="211902" y="45720"/>
                  <a:pt x="199277" y="45720"/>
                </a:cubicBezTo>
                <a:close/>
                <a:moveTo>
                  <a:pt x="369844" y="45720"/>
                </a:moveTo>
                <a:cubicBezTo>
                  <a:pt x="357219" y="45720"/>
                  <a:pt x="346984" y="35485"/>
                  <a:pt x="346984" y="22860"/>
                </a:cubicBezTo>
                <a:cubicBezTo>
                  <a:pt x="346984" y="10235"/>
                  <a:pt x="357219" y="0"/>
                  <a:pt x="369844" y="0"/>
                </a:cubicBezTo>
                <a:cubicBezTo>
                  <a:pt x="382469" y="0"/>
                  <a:pt x="392704" y="10235"/>
                  <a:pt x="392704" y="22860"/>
                </a:cubicBezTo>
                <a:cubicBezTo>
                  <a:pt x="392704" y="35485"/>
                  <a:pt x="382469" y="45720"/>
                  <a:pt x="369844" y="45720"/>
                </a:cubicBezTo>
                <a:close/>
                <a:moveTo>
                  <a:pt x="540412" y="45720"/>
                </a:moveTo>
                <a:cubicBezTo>
                  <a:pt x="527787" y="45720"/>
                  <a:pt x="517552" y="35485"/>
                  <a:pt x="517552" y="22860"/>
                </a:cubicBezTo>
                <a:cubicBezTo>
                  <a:pt x="517552" y="10235"/>
                  <a:pt x="527787" y="0"/>
                  <a:pt x="540412" y="0"/>
                </a:cubicBezTo>
                <a:cubicBezTo>
                  <a:pt x="553037" y="0"/>
                  <a:pt x="563272" y="10235"/>
                  <a:pt x="563272" y="22860"/>
                </a:cubicBezTo>
                <a:cubicBezTo>
                  <a:pt x="563272" y="35485"/>
                  <a:pt x="553037" y="45720"/>
                  <a:pt x="540412" y="45720"/>
                </a:cubicBezTo>
                <a:close/>
                <a:moveTo>
                  <a:pt x="716829" y="45720"/>
                </a:moveTo>
                <a:cubicBezTo>
                  <a:pt x="704204" y="45720"/>
                  <a:pt x="693969" y="35485"/>
                  <a:pt x="693969" y="22860"/>
                </a:cubicBezTo>
                <a:cubicBezTo>
                  <a:pt x="693969" y="10235"/>
                  <a:pt x="704204" y="0"/>
                  <a:pt x="716829" y="0"/>
                </a:cubicBezTo>
                <a:cubicBezTo>
                  <a:pt x="729454" y="0"/>
                  <a:pt x="739689" y="10235"/>
                  <a:pt x="739689" y="22860"/>
                </a:cubicBezTo>
                <a:cubicBezTo>
                  <a:pt x="739689" y="35485"/>
                  <a:pt x="729454" y="45720"/>
                  <a:pt x="716829" y="45720"/>
                </a:cubicBezTo>
                <a:close/>
                <a:moveTo>
                  <a:pt x="893246" y="45720"/>
                </a:moveTo>
                <a:cubicBezTo>
                  <a:pt x="880621" y="45720"/>
                  <a:pt x="870386" y="35485"/>
                  <a:pt x="870386" y="22860"/>
                </a:cubicBezTo>
                <a:cubicBezTo>
                  <a:pt x="870386" y="10235"/>
                  <a:pt x="880621" y="0"/>
                  <a:pt x="893246" y="0"/>
                </a:cubicBezTo>
                <a:cubicBezTo>
                  <a:pt x="905871" y="0"/>
                  <a:pt x="916106" y="10235"/>
                  <a:pt x="916106" y="22860"/>
                </a:cubicBezTo>
                <a:cubicBezTo>
                  <a:pt x="916106" y="35485"/>
                  <a:pt x="905871" y="45720"/>
                  <a:pt x="893246" y="45720"/>
                </a:cubicBezTo>
                <a:close/>
                <a:moveTo>
                  <a:pt x="22860" y="222137"/>
                </a:moveTo>
                <a:cubicBezTo>
                  <a:pt x="10235" y="222137"/>
                  <a:pt x="0" y="211902"/>
                  <a:pt x="0" y="199277"/>
                </a:cubicBezTo>
                <a:cubicBezTo>
                  <a:pt x="0" y="186652"/>
                  <a:pt x="10235" y="176417"/>
                  <a:pt x="22860" y="176417"/>
                </a:cubicBezTo>
                <a:cubicBezTo>
                  <a:pt x="35485" y="176417"/>
                  <a:pt x="45720" y="186652"/>
                  <a:pt x="45720" y="199277"/>
                </a:cubicBezTo>
                <a:cubicBezTo>
                  <a:pt x="45720" y="211902"/>
                  <a:pt x="35485" y="222137"/>
                  <a:pt x="22860" y="222137"/>
                </a:cubicBezTo>
                <a:close/>
                <a:moveTo>
                  <a:pt x="199277" y="222137"/>
                </a:moveTo>
                <a:cubicBezTo>
                  <a:pt x="186652" y="222137"/>
                  <a:pt x="176417" y="211902"/>
                  <a:pt x="176417" y="199277"/>
                </a:cubicBezTo>
                <a:cubicBezTo>
                  <a:pt x="176417" y="186652"/>
                  <a:pt x="186652" y="176417"/>
                  <a:pt x="199277" y="176417"/>
                </a:cubicBezTo>
                <a:cubicBezTo>
                  <a:pt x="211902" y="176417"/>
                  <a:pt x="222137" y="186652"/>
                  <a:pt x="222137" y="199277"/>
                </a:cubicBezTo>
                <a:cubicBezTo>
                  <a:pt x="222137" y="211902"/>
                  <a:pt x="211902" y="222137"/>
                  <a:pt x="199277" y="222137"/>
                </a:cubicBezTo>
                <a:close/>
                <a:moveTo>
                  <a:pt x="369844" y="222137"/>
                </a:moveTo>
                <a:cubicBezTo>
                  <a:pt x="357219" y="222137"/>
                  <a:pt x="346984" y="211902"/>
                  <a:pt x="346984" y="199277"/>
                </a:cubicBezTo>
                <a:cubicBezTo>
                  <a:pt x="346984" y="186652"/>
                  <a:pt x="357219" y="176417"/>
                  <a:pt x="369844" y="176417"/>
                </a:cubicBezTo>
                <a:cubicBezTo>
                  <a:pt x="382469" y="176417"/>
                  <a:pt x="392704" y="186652"/>
                  <a:pt x="392704" y="199277"/>
                </a:cubicBezTo>
                <a:cubicBezTo>
                  <a:pt x="392704" y="211902"/>
                  <a:pt x="382469" y="222137"/>
                  <a:pt x="369844" y="222137"/>
                </a:cubicBezTo>
                <a:close/>
                <a:moveTo>
                  <a:pt x="540412" y="222137"/>
                </a:moveTo>
                <a:cubicBezTo>
                  <a:pt x="527787" y="222137"/>
                  <a:pt x="517552" y="211902"/>
                  <a:pt x="517552" y="199277"/>
                </a:cubicBezTo>
                <a:cubicBezTo>
                  <a:pt x="517552" y="186652"/>
                  <a:pt x="527787" y="176417"/>
                  <a:pt x="540412" y="176417"/>
                </a:cubicBezTo>
                <a:cubicBezTo>
                  <a:pt x="553037" y="176417"/>
                  <a:pt x="563272" y="186652"/>
                  <a:pt x="563272" y="199277"/>
                </a:cubicBezTo>
                <a:cubicBezTo>
                  <a:pt x="563272" y="211902"/>
                  <a:pt x="553037" y="222137"/>
                  <a:pt x="540412" y="222137"/>
                </a:cubicBezTo>
                <a:close/>
                <a:moveTo>
                  <a:pt x="716829" y="222137"/>
                </a:moveTo>
                <a:cubicBezTo>
                  <a:pt x="704204" y="222137"/>
                  <a:pt x="693969" y="211902"/>
                  <a:pt x="693969" y="199277"/>
                </a:cubicBezTo>
                <a:cubicBezTo>
                  <a:pt x="693969" y="186652"/>
                  <a:pt x="704204" y="176417"/>
                  <a:pt x="716829" y="176417"/>
                </a:cubicBezTo>
                <a:cubicBezTo>
                  <a:pt x="729454" y="176417"/>
                  <a:pt x="739689" y="186652"/>
                  <a:pt x="739689" y="199277"/>
                </a:cubicBezTo>
                <a:cubicBezTo>
                  <a:pt x="739689" y="211902"/>
                  <a:pt x="729454" y="222137"/>
                  <a:pt x="716829" y="222137"/>
                </a:cubicBezTo>
                <a:close/>
                <a:moveTo>
                  <a:pt x="893246" y="222137"/>
                </a:moveTo>
                <a:cubicBezTo>
                  <a:pt x="880621" y="222137"/>
                  <a:pt x="870386" y="211902"/>
                  <a:pt x="870386" y="199277"/>
                </a:cubicBezTo>
                <a:cubicBezTo>
                  <a:pt x="870386" y="186652"/>
                  <a:pt x="880621" y="176417"/>
                  <a:pt x="893246" y="176417"/>
                </a:cubicBezTo>
                <a:cubicBezTo>
                  <a:pt x="905871" y="176417"/>
                  <a:pt x="916106" y="186652"/>
                  <a:pt x="916106" y="199277"/>
                </a:cubicBezTo>
                <a:cubicBezTo>
                  <a:pt x="916106" y="211902"/>
                  <a:pt x="905871" y="222137"/>
                  <a:pt x="893246" y="222137"/>
                </a:cubicBezTo>
                <a:close/>
                <a:moveTo>
                  <a:pt x="22860" y="398554"/>
                </a:moveTo>
                <a:cubicBezTo>
                  <a:pt x="10235" y="398554"/>
                  <a:pt x="0" y="388319"/>
                  <a:pt x="0" y="375694"/>
                </a:cubicBezTo>
                <a:cubicBezTo>
                  <a:pt x="0" y="363069"/>
                  <a:pt x="10235" y="352834"/>
                  <a:pt x="22860" y="352834"/>
                </a:cubicBezTo>
                <a:cubicBezTo>
                  <a:pt x="35485" y="352834"/>
                  <a:pt x="45720" y="363069"/>
                  <a:pt x="45720" y="375694"/>
                </a:cubicBezTo>
                <a:cubicBezTo>
                  <a:pt x="45720" y="388319"/>
                  <a:pt x="35485" y="398554"/>
                  <a:pt x="22860" y="398554"/>
                </a:cubicBezTo>
                <a:close/>
                <a:moveTo>
                  <a:pt x="199277" y="398554"/>
                </a:moveTo>
                <a:cubicBezTo>
                  <a:pt x="186652" y="398554"/>
                  <a:pt x="176417" y="388319"/>
                  <a:pt x="176417" y="375694"/>
                </a:cubicBezTo>
                <a:cubicBezTo>
                  <a:pt x="176417" y="363069"/>
                  <a:pt x="186652" y="352834"/>
                  <a:pt x="199277" y="352834"/>
                </a:cubicBezTo>
                <a:cubicBezTo>
                  <a:pt x="211902" y="352834"/>
                  <a:pt x="222137" y="363069"/>
                  <a:pt x="222137" y="375694"/>
                </a:cubicBezTo>
                <a:cubicBezTo>
                  <a:pt x="222137" y="388319"/>
                  <a:pt x="211902" y="398554"/>
                  <a:pt x="199277" y="398554"/>
                </a:cubicBezTo>
                <a:close/>
                <a:moveTo>
                  <a:pt x="369844" y="398554"/>
                </a:moveTo>
                <a:cubicBezTo>
                  <a:pt x="357219" y="398554"/>
                  <a:pt x="346984" y="388319"/>
                  <a:pt x="346984" y="375694"/>
                </a:cubicBezTo>
                <a:cubicBezTo>
                  <a:pt x="346984" y="363069"/>
                  <a:pt x="357219" y="352834"/>
                  <a:pt x="369844" y="352834"/>
                </a:cubicBezTo>
                <a:cubicBezTo>
                  <a:pt x="382469" y="352834"/>
                  <a:pt x="392704" y="363069"/>
                  <a:pt x="392704" y="375694"/>
                </a:cubicBezTo>
                <a:cubicBezTo>
                  <a:pt x="392704" y="388319"/>
                  <a:pt x="382469" y="398554"/>
                  <a:pt x="369844" y="398554"/>
                </a:cubicBezTo>
                <a:close/>
                <a:moveTo>
                  <a:pt x="540412" y="398554"/>
                </a:moveTo>
                <a:cubicBezTo>
                  <a:pt x="527787" y="398554"/>
                  <a:pt x="517552" y="388319"/>
                  <a:pt x="517552" y="375694"/>
                </a:cubicBezTo>
                <a:cubicBezTo>
                  <a:pt x="517552" y="363069"/>
                  <a:pt x="527787" y="352834"/>
                  <a:pt x="540412" y="352834"/>
                </a:cubicBezTo>
                <a:cubicBezTo>
                  <a:pt x="553037" y="352834"/>
                  <a:pt x="563272" y="363069"/>
                  <a:pt x="563272" y="375694"/>
                </a:cubicBezTo>
                <a:cubicBezTo>
                  <a:pt x="563272" y="388319"/>
                  <a:pt x="553037" y="398554"/>
                  <a:pt x="540412" y="398554"/>
                </a:cubicBezTo>
                <a:close/>
                <a:moveTo>
                  <a:pt x="716829" y="398554"/>
                </a:moveTo>
                <a:cubicBezTo>
                  <a:pt x="704204" y="398554"/>
                  <a:pt x="693969" y="388319"/>
                  <a:pt x="693969" y="375694"/>
                </a:cubicBezTo>
                <a:cubicBezTo>
                  <a:pt x="693969" y="363069"/>
                  <a:pt x="704204" y="352834"/>
                  <a:pt x="716829" y="352834"/>
                </a:cubicBezTo>
                <a:cubicBezTo>
                  <a:pt x="729454" y="352834"/>
                  <a:pt x="739689" y="363069"/>
                  <a:pt x="739689" y="375694"/>
                </a:cubicBezTo>
                <a:cubicBezTo>
                  <a:pt x="739689" y="388319"/>
                  <a:pt x="729454" y="398554"/>
                  <a:pt x="716829" y="398554"/>
                </a:cubicBezTo>
                <a:close/>
                <a:moveTo>
                  <a:pt x="893246" y="398554"/>
                </a:moveTo>
                <a:cubicBezTo>
                  <a:pt x="880621" y="398554"/>
                  <a:pt x="870386" y="388319"/>
                  <a:pt x="870386" y="375694"/>
                </a:cubicBezTo>
                <a:cubicBezTo>
                  <a:pt x="870386" y="363069"/>
                  <a:pt x="880621" y="352834"/>
                  <a:pt x="893246" y="352834"/>
                </a:cubicBezTo>
                <a:cubicBezTo>
                  <a:pt x="905871" y="352834"/>
                  <a:pt x="916106" y="363069"/>
                  <a:pt x="916106" y="375694"/>
                </a:cubicBezTo>
                <a:cubicBezTo>
                  <a:pt x="916106" y="388319"/>
                  <a:pt x="905871" y="398554"/>
                  <a:pt x="893246" y="398554"/>
                </a:cubicBezTo>
                <a:close/>
                <a:moveTo>
                  <a:pt x="22860" y="574971"/>
                </a:moveTo>
                <a:cubicBezTo>
                  <a:pt x="10235" y="574971"/>
                  <a:pt x="0" y="564736"/>
                  <a:pt x="0" y="552111"/>
                </a:cubicBezTo>
                <a:cubicBezTo>
                  <a:pt x="0" y="539486"/>
                  <a:pt x="10235" y="529251"/>
                  <a:pt x="22860" y="529251"/>
                </a:cubicBezTo>
                <a:cubicBezTo>
                  <a:pt x="35485" y="529251"/>
                  <a:pt x="45720" y="539486"/>
                  <a:pt x="45720" y="552111"/>
                </a:cubicBezTo>
                <a:cubicBezTo>
                  <a:pt x="45720" y="564736"/>
                  <a:pt x="35485" y="574971"/>
                  <a:pt x="22860" y="574971"/>
                </a:cubicBezTo>
                <a:close/>
                <a:moveTo>
                  <a:pt x="199277" y="574971"/>
                </a:moveTo>
                <a:cubicBezTo>
                  <a:pt x="186652" y="574971"/>
                  <a:pt x="176417" y="564736"/>
                  <a:pt x="176417" y="552111"/>
                </a:cubicBezTo>
                <a:cubicBezTo>
                  <a:pt x="176417" y="539486"/>
                  <a:pt x="186652" y="529251"/>
                  <a:pt x="199277" y="529251"/>
                </a:cubicBezTo>
                <a:cubicBezTo>
                  <a:pt x="211902" y="529251"/>
                  <a:pt x="222137" y="539486"/>
                  <a:pt x="222137" y="552111"/>
                </a:cubicBezTo>
                <a:cubicBezTo>
                  <a:pt x="222137" y="564736"/>
                  <a:pt x="211902" y="574971"/>
                  <a:pt x="199277" y="574971"/>
                </a:cubicBezTo>
                <a:close/>
                <a:moveTo>
                  <a:pt x="369844" y="574971"/>
                </a:moveTo>
                <a:cubicBezTo>
                  <a:pt x="357219" y="574971"/>
                  <a:pt x="346984" y="564736"/>
                  <a:pt x="346984" y="552111"/>
                </a:cubicBezTo>
                <a:cubicBezTo>
                  <a:pt x="346984" y="539486"/>
                  <a:pt x="357219" y="529251"/>
                  <a:pt x="369844" y="529251"/>
                </a:cubicBezTo>
                <a:cubicBezTo>
                  <a:pt x="382469" y="529251"/>
                  <a:pt x="392704" y="539486"/>
                  <a:pt x="392704" y="552111"/>
                </a:cubicBezTo>
                <a:cubicBezTo>
                  <a:pt x="392704" y="564736"/>
                  <a:pt x="382469" y="574971"/>
                  <a:pt x="369844" y="574971"/>
                </a:cubicBezTo>
                <a:close/>
                <a:moveTo>
                  <a:pt x="540412" y="574971"/>
                </a:moveTo>
                <a:cubicBezTo>
                  <a:pt x="527787" y="574971"/>
                  <a:pt x="517552" y="564736"/>
                  <a:pt x="517552" y="552111"/>
                </a:cubicBezTo>
                <a:cubicBezTo>
                  <a:pt x="517552" y="539486"/>
                  <a:pt x="527787" y="529251"/>
                  <a:pt x="540412" y="529251"/>
                </a:cubicBezTo>
                <a:cubicBezTo>
                  <a:pt x="553037" y="529251"/>
                  <a:pt x="563272" y="539486"/>
                  <a:pt x="563272" y="552111"/>
                </a:cubicBezTo>
                <a:cubicBezTo>
                  <a:pt x="563272" y="564736"/>
                  <a:pt x="553037" y="574971"/>
                  <a:pt x="540412" y="574971"/>
                </a:cubicBezTo>
                <a:close/>
                <a:moveTo>
                  <a:pt x="716829" y="574971"/>
                </a:moveTo>
                <a:cubicBezTo>
                  <a:pt x="704204" y="574971"/>
                  <a:pt x="693969" y="564736"/>
                  <a:pt x="693969" y="552111"/>
                </a:cubicBezTo>
                <a:cubicBezTo>
                  <a:pt x="693969" y="539486"/>
                  <a:pt x="704204" y="529251"/>
                  <a:pt x="716829" y="529251"/>
                </a:cubicBezTo>
                <a:cubicBezTo>
                  <a:pt x="729454" y="529251"/>
                  <a:pt x="739689" y="539486"/>
                  <a:pt x="739689" y="552111"/>
                </a:cubicBezTo>
                <a:cubicBezTo>
                  <a:pt x="739689" y="564736"/>
                  <a:pt x="729454" y="574971"/>
                  <a:pt x="716829" y="574971"/>
                </a:cubicBezTo>
                <a:close/>
                <a:moveTo>
                  <a:pt x="893246" y="574971"/>
                </a:moveTo>
                <a:cubicBezTo>
                  <a:pt x="880621" y="574971"/>
                  <a:pt x="870386" y="564736"/>
                  <a:pt x="870386" y="552111"/>
                </a:cubicBezTo>
                <a:cubicBezTo>
                  <a:pt x="870386" y="539486"/>
                  <a:pt x="880621" y="529251"/>
                  <a:pt x="893246" y="529251"/>
                </a:cubicBezTo>
                <a:cubicBezTo>
                  <a:pt x="905871" y="529251"/>
                  <a:pt x="916106" y="539486"/>
                  <a:pt x="916106" y="552111"/>
                </a:cubicBezTo>
                <a:cubicBezTo>
                  <a:pt x="916106" y="564736"/>
                  <a:pt x="905871" y="574971"/>
                  <a:pt x="893246" y="574971"/>
                </a:cubicBezTo>
                <a:close/>
                <a:moveTo>
                  <a:pt x="22860" y="751389"/>
                </a:moveTo>
                <a:cubicBezTo>
                  <a:pt x="10235" y="751389"/>
                  <a:pt x="0" y="741154"/>
                  <a:pt x="0" y="728529"/>
                </a:cubicBezTo>
                <a:cubicBezTo>
                  <a:pt x="0" y="715904"/>
                  <a:pt x="10235" y="705669"/>
                  <a:pt x="22860" y="705669"/>
                </a:cubicBezTo>
                <a:cubicBezTo>
                  <a:pt x="35485" y="705669"/>
                  <a:pt x="45720" y="715904"/>
                  <a:pt x="45720" y="728529"/>
                </a:cubicBezTo>
                <a:cubicBezTo>
                  <a:pt x="45720" y="741154"/>
                  <a:pt x="35485" y="751389"/>
                  <a:pt x="22860" y="751389"/>
                </a:cubicBezTo>
                <a:close/>
                <a:moveTo>
                  <a:pt x="199277" y="751389"/>
                </a:moveTo>
                <a:cubicBezTo>
                  <a:pt x="186652" y="751389"/>
                  <a:pt x="176417" y="741154"/>
                  <a:pt x="176417" y="728529"/>
                </a:cubicBezTo>
                <a:cubicBezTo>
                  <a:pt x="176417" y="715904"/>
                  <a:pt x="186652" y="705669"/>
                  <a:pt x="199277" y="705669"/>
                </a:cubicBezTo>
                <a:cubicBezTo>
                  <a:pt x="211902" y="705669"/>
                  <a:pt x="222137" y="715904"/>
                  <a:pt x="222137" y="728529"/>
                </a:cubicBezTo>
                <a:cubicBezTo>
                  <a:pt x="222137" y="741154"/>
                  <a:pt x="211902" y="751389"/>
                  <a:pt x="199277" y="751389"/>
                </a:cubicBezTo>
                <a:close/>
                <a:moveTo>
                  <a:pt x="369844" y="751389"/>
                </a:moveTo>
                <a:cubicBezTo>
                  <a:pt x="357219" y="751389"/>
                  <a:pt x="346984" y="741154"/>
                  <a:pt x="346984" y="728529"/>
                </a:cubicBezTo>
                <a:cubicBezTo>
                  <a:pt x="346984" y="715904"/>
                  <a:pt x="357219" y="705669"/>
                  <a:pt x="369844" y="705669"/>
                </a:cubicBezTo>
                <a:cubicBezTo>
                  <a:pt x="382469" y="705669"/>
                  <a:pt x="392704" y="715904"/>
                  <a:pt x="392704" y="728529"/>
                </a:cubicBezTo>
                <a:cubicBezTo>
                  <a:pt x="392704" y="741154"/>
                  <a:pt x="382469" y="751389"/>
                  <a:pt x="369844" y="751389"/>
                </a:cubicBezTo>
                <a:close/>
                <a:moveTo>
                  <a:pt x="540412" y="751389"/>
                </a:moveTo>
                <a:cubicBezTo>
                  <a:pt x="527787" y="751389"/>
                  <a:pt x="517552" y="741154"/>
                  <a:pt x="517552" y="728529"/>
                </a:cubicBezTo>
                <a:cubicBezTo>
                  <a:pt x="517552" y="715904"/>
                  <a:pt x="527787" y="705669"/>
                  <a:pt x="540412" y="705669"/>
                </a:cubicBezTo>
                <a:cubicBezTo>
                  <a:pt x="553037" y="705669"/>
                  <a:pt x="563272" y="715904"/>
                  <a:pt x="563272" y="728529"/>
                </a:cubicBezTo>
                <a:cubicBezTo>
                  <a:pt x="563272" y="741154"/>
                  <a:pt x="553037" y="751389"/>
                  <a:pt x="540412" y="751389"/>
                </a:cubicBezTo>
                <a:close/>
                <a:moveTo>
                  <a:pt x="716829" y="751389"/>
                </a:moveTo>
                <a:cubicBezTo>
                  <a:pt x="704204" y="751389"/>
                  <a:pt x="693969" y="741154"/>
                  <a:pt x="693969" y="728529"/>
                </a:cubicBezTo>
                <a:cubicBezTo>
                  <a:pt x="693969" y="715904"/>
                  <a:pt x="704204" y="705669"/>
                  <a:pt x="716829" y="705669"/>
                </a:cubicBezTo>
                <a:cubicBezTo>
                  <a:pt x="729454" y="705669"/>
                  <a:pt x="739689" y="715904"/>
                  <a:pt x="739689" y="728529"/>
                </a:cubicBezTo>
                <a:cubicBezTo>
                  <a:pt x="739689" y="741154"/>
                  <a:pt x="729454" y="751389"/>
                  <a:pt x="716829" y="751389"/>
                </a:cubicBezTo>
                <a:close/>
                <a:moveTo>
                  <a:pt x="893246" y="751389"/>
                </a:moveTo>
                <a:cubicBezTo>
                  <a:pt x="880621" y="751389"/>
                  <a:pt x="870386" y="741154"/>
                  <a:pt x="870386" y="728529"/>
                </a:cubicBezTo>
                <a:cubicBezTo>
                  <a:pt x="870386" y="715904"/>
                  <a:pt x="880621" y="705669"/>
                  <a:pt x="893246" y="705669"/>
                </a:cubicBezTo>
                <a:cubicBezTo>
                  <a:pt x="905871" y="705669"/>
                  <a:pt x="916106" y="715904"/>
                  <a:pt x="916106" y="728529"/>
                </a:cubicBezTo>
                <a:cubicBezTo>
                  <a:pt x="916106" y="741154"/>
                  <a:pt x="905871" y="751389"/>
                  <a:pt x="893246" y="751389"/>
                </a:cubicBezTo>
                <a:close/>
                <a:moveTo>
                  <a:pt x="22860" y="927806"/>
                </a:moveTo>
                <a:cubicBezTo>
                  <a:pt x="10235" y="927806"/>
                  <a:pt x="0" y="917571"/>
                  <a:pt x="0" y="904946"/>
                </a:cubicBezTo>
                <a:cubicBezTo>
                  <a:pt x="0" y="892321"/>
                  <a:pt x="10235" y="882086"/>
                  <a:pt x="22860" y="882086"/>
                </a:cubicBezTo>
                <a:cubicBezTo>
                  <a:pt x="35485" y="882086"/>
                  <a:pt x="45720" y="892321"/>
                  <a:pt x="45720" y="904946"/>
                </a:cubicBezTo>
                <a:cubicBezTo>
                  <a:pt x="45720" y="917571"/>
                  <a:pt x="35485" y="927806"/>
                  <a:pt x="22860" y="927806"/>
                </a:cubicBezTo>
                <a:close/>
                <a:moveTo>
                  <a:pt x="199277" y="927806"/>
                </a:moveTo>
                <a:cubicBezTo>
                  <a:pt x="186652" y="927806"/>
                  <a:pt x="176417" y="917571"/>
                  <a:pt x="176417" y="904946"/>
                </a:cubicBezTo>
                <a:cubicBezTo>
                  <a:pt x="176417" y="892321"/>
                  <a:pt x="186652" y="882086"/>
                  <a:pt x="199277" y="882086"/>
                </a:cubicBezTo>
                <a:cubicBezTo>
                  <a:pt x="211902" y="882086"/>
                  <a:pt x="222137" y="892321"/>
                  <a:pt x="222137" y="904946"/>
                </a:cubicBezTo>
                <a:cubicBezTo>
                  <a:pt x="222137" y="917571"/>
                  <a:pt x="211902" y="927806"/>
                  <a:pt x="199277" y="927806"/>
                </a:cubicBezTo>
                <a:close/>
                <a:moveTo>
                  <a:pt x="369844" y="927806"/>
                </a:moveTo>
                <a:cubicBezTo>
                  <a:pt x="357219" y="927806"/>
                  <a:pt x="346984" y="917571"/>
                  <a:pt x="346984" y="904946"/>
                </a:cubicBezTo>
                <a:cubicBezTo>
                  <a:pt x="346984" y="892321"/>
                  <a:pt x="357219" y="882086"/>
                  <a:pt x="369844" y="882086"/>
                </a:cubicBezTo>
                <a:cubicBezTo>
                  <a:pt x="382469" y="882086"/>
                  <a:pt x="392704" y="892321"/>
                  <a:pt x="392704" y="904946"/>
                </a:cubicBezTo>
                <a:cubicBezTo>
                  <a:pt x="392704" y="917571"/>
                  <a:pt x="382469" y="927806"/>
                  <a:pt x="369844" y="927806"/>
                </a:cubicBezTo>
                <a:close/>
                <a:moveTo>
                  <a:pt x="540412" y="927806"/>
                </a:moveTo>
                <a:cubicBezTo>
                  <a:pt x="527787" y="927806"/>
                  <a:pt x="517552" y="917571"/>
                  <a:pt x="517552" y="904946"/>
                </a:cubicBezTo>
                <a:cubicBezTo>
                  <a:pt x="517552" y="892321"/>
                  <a:pt x="527787" y="882086"/>
                  <a:pt x="540412" y="882086"/>
                </a:cubicBezTo>
                <a:cubicBezTo>
                  <a:pt x="553037" y="882086"/>
                  <a:pt x="563272" y="892321"/>
                  <a:pt x="563272" y="904946"/>
                </a:cubicBezTo>
                <a:cubicBezTo>
                  <a:pt x="563272" y="917571"/>
                  <a:pt x="553037" y="927806"/>
                  <a:pt x="540412" y="927806"/>
                </a:cubicBezTo>
                <a:close/>
                <a:moveTo>
                  <a:pt x="716829" y="927806"/>
                </a:moveTo>
                <a:cubicBezTo>
                  <a:pt x="704204" y="927806"/>
                  <a:pt x="693969" y="917571"/>
                  <a:pt x="693969" y="904946"/>
                </a:cubicBezTo>
                <a:cubicBezTo>
                  <a:pt x="693969" y="892321"/>
                  <a:pt x="704204" y="882086"/>
                  <a:pt x="716829" y="882086"/>
                </a:cubicBezTo>
                <a:cubicBezTo>
                  <a:pt x="729454" y="882086"/>
                  <a:pt x="739689" y="892321"/>
                  <a:pt x="739689" y="904946"/>
                </a:cubicBezTo>
                <a:cubicBezTo>
                  <a:pt x="739689" y="917571"/>
                  <a:pt x="729454" y="927806"/>
                  <a:pt x="716829" y="927806"/>
                </a:cubicBezTo>
                <a:close/>
                <a:moveTo>
                  <a:pt x="893246" y="927806"/>
                </a:moveTo>
                <a:cubicBezTo>
                  <a:pt x="880621" y="927806"/>
                  <a:pt x="870386" y="917571"/>
                  <a:pt x="870386" y="904946"/>
                </a:cubicBezTo>
                <a:cubicBezTo>
                  <a:pt x="870386" y="892321"/>
                  <a:pt x="880621" y="882086"/>
                  <a:pt x="893246" y="882086"/>
                </a:cubicBezTo>
                <a:cubicBezTo>
                  <a:pt x="905871" y="882086"/>
                  <a:pt x="916106" y="892321"/>
                  <a:pt x="916106" y="904946"/>
                </a:cubicBezTo>
                <a:cubicBezTo>
                  <a:pt x="916106" y="917571"/>
                  <a:pt x="905871" y="927806"/>
                  <a:pt x="893246" y="927806"/>
                </a:cubicBezTo>
                <a:close/>
                <a:moveTo>
                  <a:pt x="22860" y="1104223"/>
                </a:moveTo>
                <a:cubicBezTo>
                  <a:pt x="10235" y="1104223"/>
                  <a:pt x="0" y="1093988"/>
                  <a:pt x="0" y="1081363"/>
                </a:cubicBezTo>
                <a:cubicBezTo>
                  <a:pt x="0" y="1068738"/>
                  <a:pt x="10235" y="1058503"/>
                  <a:pt x="22860" y="1058503"/>
                </a:cubicBezTo>
                <a:cubicBezTo>
                  <a:pt x="35485" y="1058503"/>
                  <a:pt x="45720" y="1068738"/>
                  <a:pt x="45720" y="1081363"/>
                </a:cubicBezTo>
                <a:cubicBezTo>
                  <a:pt x="45720" y="1093988"/>
                  <a:pt x="35485" y="1104223"/>
                  <a:pt x="22860" y="1104223"/>
                </a:cubicBezTo>
                <a:close/>
                <a:moveTo>
                  <a:pt x="199277" y="1104223"/>
                </a:moveTo>
                <a:cubicBezTo>
                  <a:pt x="186652" y="1104223"/>
                  <a:pt x="176417" y="1093988"/>
                  <a:pt x="176417" y="1081363"/>
                </a:cubicBezTo>
                <a:cubicBezTo>
                  <a:pt x="176417" y="1068738"/>
                  <a:pt x="186652" y="1058503"/>
                  <a:pt x="199277" y="1058503"/>
                </a:cubicBezTo>
                <a:cubicBezTo>
                  <a:pt x="211902" y="1058503"/>
                  <a:pt x="222137" y="1068738"/>
                  <a:pt x="222137" y="1081363"/>
                </a:cubicBezTo>
                <a:cubicBezTo>
                  <a:pt x="222137" y="1093988"/>
                  <a:pt x="211902" y="1104223"/>
                  <a:pt x="199277" y="1104223"/>
                </a:cubicBezTo>
                <a:close/>
                <a:moveTo>
                  <a:pt x="369844" y="1104223"/>
                </a:moveTo>
                <a:cubicBezTo>
                  <a:pt x="357219" y="1104223"/>
                  <a:pt x="346984" y="1093988"/>
                  <a:pt x="346984" y="1081363"/>
                </a:cubicBezTo>
                <a:cubicBezTo>
                  <a:pt x="346984" y="1068738"/>
                  <a:pt x="357219" y="1058503"/>
                  <a:pt x="369844" y="1058503"/>
                </a:cubicBezTo>
                <a:cubicBezTo>
                  <a:pt x="382469" y="1058503"/>
                  <a:pt x="392704" y="1068738"/>
                  <a:pt x="392704" y="1081363"/>
                </a:cubicBezTo>
                <a:cubicBezTo>
                  <a:pt x="392704" y="1093988"/>
                  <a:pt x="382469" y="1104223"/>
                  <a:pt x="369844" y="1104223"/>
                </a:cubicBezTo>
                <a:close/>
                <a:moveTo>
                  <a:pt x="540412" y="1104223"/>
                </a:moveTo>
                <a:cubicBezTo>
                  <a:pt x="527787" y="1104223"/>
                  <a:pt x="517552" y="1093988"/>
                  <a:pt x="517552" y="1081363"/>
                </a:cubicBezTo>
                <a:cubicBezTo>
                  <a:pt x="517552" y="1068738"/>
                  <a:pt x="527787" y="1058503"/>
                  <a:pt x="540412" y="1058503"/>
                </a:cubicBezTo>
                <a:cubicBezTo>
                  <a:pt x="553037" y="1058503"/>
                  <a:pt x="563272" y="1068738"/>
                  <a:pt x="563272" y="1081363"/>
                </a:cubicBezTo>
                <a:cubicBezTo>
                  <a:pt x="563272" y="1093988"/>
                  <a:pt x="553037" y="1104223"/>
                  <a:pt x="540412" y="1104223"/>
                </a:cubicBezTo>
                <a:close/>
                <a:moveTo>
                  <a:pt x="716829" y="1104223"/>
                </a:moveTo>
                <a:cubicBezTo>
                  <a:pt x="704204" y="1104223"/>
                  <a:pt x="693969" y="1093988"/>
                  <a:pt x="693969" y="1081363"/>
                </a:cubicBezTo>
                <a:cubicBezTo>
                  <a:pt x="693969" y="1068738"/>
                  <a:pt x="704204" y="1058503"/>
                  <a:pt x="716829" y="1058503"/>
                </a:cubicBezTo>
                <a:cubicBezTo>
                  <a:pt x="729454" y="1058503"/>
                  <a:pt x="739689" y="1068738"/>
                  <a:pt x="739689" y="1081363"/>
                </a:cubicBezTo>
                <a:cubicBezTo>
                  <a:pt x="739689" y="1093988"/>
                  <a:pt x="729454" y="1104223"/>
                  <a:pt x="716829" y="1104223"/>
                </a:cubicBezTo>
                <a:close/>
                <a:moveTo>
                  <a:pt x="893246" y="1104223"/>
                </a:moveTo>
                <a:cubicBezTo>
                  <a:pt x="880621" y="1104223"/>
                  <a:pt x="870386" y="1093988"/>
                  <a:pt x="870386" y="1081363"/>
                </a:cubicBezTo>
                <a:cubicBezTo>
                  <a:pt x="870386" y="1068738"/>
                  <a:pt x="880621" y="1058503"/>
                  <a:pt x="893246" y="1058503"/>
                </a:cubicBezTo>
                <a:cubicBezTo>
                  <a:pt x="905871" y="1058503"/>
                  <a:pt x="916106" y="1068738"/>
                  <a:pt x="916106" y="1081363"/>
                </a:cubicBezTo>
                <a:cubicBezTo>
                  <a:pt x="916106" y="1093988"/>
                  <a:pt x="905871" y="1104223"/>
                  <a:pt x="893246" y="11042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5A976F7-C6CB-BE1D-55CD-E5ADB0D10B88}"/>
              </a:ext>
            </a:extLst>
          </p:cNvPr>
          <p:cNvSpPr txBox="1">
            <a:spLocks/>
          </p:cNvSpPr>
          <p:nvPr/>
        </p:nvSpPr>
        <p:spPr>
          <a:xfrm>
            <a:off x="2504423" y="7619"/>
            <a:ext cx="7183154" cy="10805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50000"/>
              </a:lnSpc>
            </a:pPr>
            <a:r>
              <a:rPr lang="fa-IR" sz="3800" dirty="0">
                <a:solidFill>
                  <a:schemeClr val="bg1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دستیار مشاور املاک دانا چیست؟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DF5C2C-EF41-6FC1-716C-075911ED645C}"/>
              </a:ext>
            </a:extLst>
          </p:cNvPr>
          <p:cNvSpPr txBox="1"/>
          <p:nvPr/>
        </p:nvSpPr>
        <p:spPr>
          <a:xfrm>
            <a:off x="222415" y="904540"/>
            <a:ext cx="117471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4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دانا یک نرم‌افزار </a:t>
            </a:r>
            <a:r>
              <a:rPr lang="en-US" sz="14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 CRM </a:t>
            </a:r>
            <a:r>
              <a:rPr lang="fa-IR" sz="14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حرفه‌ای است که به‌طور ویژه برای مشاورین، دپارتمان‌ها و آژانس‌های املاک طراحی شده و با امکانات مدرن، جایگزین روش‌های سنتی، دفترهای کاغذی و فایل‌های اکسل می‌شود تا کار شما را با قدرت تکنولوژی بهبود بخشد.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E965E50-0E30-4865-D8FB-AE4BCEDCD762}"/>
              </a:ext>
            </a:extLst>
          </p:cNvPr>
          <p:cNvGrpSpPr/>
          <p:nvPr/>
        </p:nvGrpSpPr>
        <p:grpSpPr>
          <a:xfrm>
            <a:off x="10683240" y="6505938"/>
            <a:ext cx="712673" cy="160591"/>
            <a:chOff x="9477783" y="421359"/>
            <a:chExt cx="1631632" cy="367665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4879221-0B00-8B40-96A1-7AEBB9D1D3D0}"/>
                </a:ext>
              </a:extLst>
            </p:cNvPr>
            <p:cNvSpPr/>
            <p:nvPr/>
          </p:nvSpPr>
          <p:spPr>
            <a:xfrm>
              <a:off x="10604590" y="532802"/>
              <a:ext cx="74295" cy="74294"/>
            </a:xfrm>
            <a:custGeom>
              <a:avLst/>
              <a:gdLst>
                <a:gd name="connsiteX0" fmla="*/ 59055 w 74295"/>
                <a:gd name="connsiteY0" fmla="*/ 0 h 74294"/>
                <a:gd name="connsiteX1" fmla="*/ 15240 w 74295"/>
                <a:gd name="connsiteY1" fmla="*/ 0 h 74294"/>
                <a:gd name="connsiteX2" fmla="*/ 0 w 74295"/>
                <a:gd name="connsiteY2" fmla="*/ 15240 h 74294"/>
                <a:gd name="connsiteX3" fmla="*/ 0 w 74295"/>
                <a:gd name="connsiteY3" fmla="*/ 59055 h 74294"/>
                <a:gd name="connsiteX4" fmla="*/ 15240 w 74295"/>
                <a:gd name="connsiteY4" fmla="*/ 74295 h 74294"/>
                <a:gd name="connsiteX5" fmla="*/ 59055 w 74295"/>
                <a:gd name="connsiteY5" fmla="*/ 74295 h 74294"/>
                <a:gd name="connsiteX6" fmla="*/ 74295 w 74295"/>
                <a:gd name="connsiteY6" fmla="*/ 59055 h 74294"/>
                <a:gd name="connsiteX7" fmla="*/ 74295 w 74295"/>
                <a:gd name="connsiteY7" fmla="*/ 15240 h 74294"/>
                <a:gd name="connsiteX8" fmla="*/ 59055 w 74295"/>
                <a:gd name="connsiteY8" fmla="*/ 0 h 7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4294">
                  <a:moveTo>
                    <a:pt x="59055" y="0"/>
                  </a:moveTo>
                  <a:lnTo>
                    <a:pt x="15240" y="0"/>
                  </a:lnTo>
                  <a:cubicBezTo>
                    <a:pt x="6668" y="0"/>
                    <a:pt x="0" y="6667"/>
                    <a:pt x="0" y="15240"/>
                  </a:cubicBezTo>
                  <a:lnTo>
                    <a:pt x="0" y="59055"/>
                  </a:lnTo>
                  <a:cubicBezTo>
                    <a:pt x="0" y="67628"/>
                    <a:pt x="6668" y="74295"/>
                    <a:pt x="15240" y="74295"/>
                  </a:cubicBezTo>
                  <a:lnTo>
                    <a:pt x="59055" y="74295"/>
                  </a:lnTo>
                  <a:cubicBezTo>
                    <a:pt x="67628" y="74295"/>
                    <a:pt x="74295" y="67628"/>
                    <a:pt x="74295" y="59055"/>
                  </a:cubicBezTo>
                  <a:lnTo>
                    <a:pt x="74295" y="15240"/>
                  </a:lnTo>
                  <a:cubicBezTo>
                    <a:pt x="74295" y="6667"/>
                    <a:pt x="67628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66CA7A-F765-2D2A-A823-64FB010DAA60}"/>
                </a:ext>
              </a:extLst>
            </p:cNvPr>
            <p:cNvSpPr/>
            <p:nvPr/>
          </p:nvSpPr>
          <p:spPr>
            <a:xfrm>
              <a:off x="10852240" y="531849"/>
              <a:ext cx="257175" cy="257175"/>
            </a:xfrm>
            <a:custGeom>
              <a:avLst/>
              <a:gdLst>
                <a:gd name="connsiteX0" fmla="*/ 181928 w 257175"/>
                <a:gd name="connsiteY0" fmla="*/ 128588 h 257175"/>
                <a:gd name="connsiteX1" fmla="*/ 181928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8 w 257175"/>
                <a:gd name="connsiteY5" fmla="*/ 181927 h 257175"/>
                <a:gd name="connsiteX6" fmla="*/ 20003 w 257175"/>
                <a:gd name="connsiteY6" fmla="*/ 181927 h 257175"/>
                <a:gd name="connsiteX7" fmla="*/ 6667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7 w 257175"/>
                <a:gd name="connsiteY10" fmla="*/ 252413 h 257175"/>
                <a:gd name="connsiteX11" fmla="*/ 20003 w 257175"/>
                <a:gd name="connsiteY11" fmla="*/ 257175 h 257175"/>
                <a:gd name="connsiteX12" fmla="*/ 128588 w 257175"/>
                <a:gd name="connsiteY12" fmla="*/ 257175 h 257175"/>
                <a:gd name="connsiteX13" fmla="*/ 140017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7 w 257175"/>
                <a:gd name="connsiteY20" fmla="*/ 0 h 257175"/>
                <a:gd name="connsiteX21" fmla="*/ 128588 w 257175"/>
                <a:gd name="connsiteY21" fmla="*/ 0 h 257175"/>
                <a:gd name="connsiteX22" fmla="*/ 20003 w 257175"/>
                <a:gd name="connsiteY22" fmla="*/ 0 h 257175"/>
                <a:gd name="connsiteX23" fmla="*/ 6667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7 w 257175"/>
                <a:gd name="connsiteY26" fmla="*/ 69532 h 257175"/>
                <a:gd name="connsiteX27" fmla="*/ 20003 w 257175"/>
                <a:gd name="connsiteY27" fmla="*/ 75248 h 257175"/>
                <a:gd name="connsiteX28" fmla="*/ 124778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8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8" y="128588"/>
                  </a:moveTo>
                  <a:lnTo>
                    <a:pt x="181928" y="128588"/>
                  </a:lnTo>
                  <a:cubicBezTo>
                    <a:pt x="181928" y="143828"/>
                    <a:pt x="176213" y="156210"/>
                    <a:pt x="166688" y="166688"/>
                  </a:cubicBezTo>
                  <a:cubicBezTo>
                    <a:pt x="156210" y="177165"/>
                    <a:pt x="143828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8" y="181927"/>
                  </a:cubicBezTo>
                  <a:lnTo>
                    <a:pt x="20003" y="181927"/>
                  </a:lnTo>
                  <a:cubicBezTo>
                    <a:pt x="15240" y="181927"/>
                    <a:pt x="10478" y="183833"/>
                    <a:pt x="6667" y="187643"/>
                  </a:cubicBezTo>
                  <a:cubicBezTo>
                    <a:pt x="2858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7" y="252413"/>
                  </a:cubicBezTo>
                  <a:cubicBezTo>
                    <a:pt x="10478" y="256223"/>
                    <a:pt x="15240" y="257175"/>
                    <a:pt x="20003" y="257175"/>
                  </a:cubicBezTo>
                  <a:lnTo>
                    <a:pt x="128588" y="257175"/>
                  </a:lnTo>
                  <a:cubicBezTo>
                    <a:pt x="132398" y="257175"/>
                    <a:pt x="136208" y="257175"/>
                    <a:pt x="140017" y="256223"/>
                  </a:cubicBezTo>
                  <a:cubicBezTo>
                    <a:pt x="155258" y="255270"/>
                    <a:pt x="170498" y="251460"/>
                    <a:pt x="183833" y="244793"/>
                  </a:cubicBezTo>
                  <a:cubicBezTo>
                    <a:pt x="196215" y="239077"/>
                    <a:pt x="208598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2" y="61913"/>
                    <a:pt x="219075" y="37147"/>
                  </a:cubicBezTo>
                  <a:cubicBezTo>
                    <a:pt x="208598" y="26670"/>
                    <a:pt x="196215" y="18097"/>
                    <a:pt x="183833" y="11430"/>
                  </a:cubicBezTo>
                  <a:cubicBezTo>
                    <a:pt x="170498" y="4763"/>
                    <a:pt x="156210" y="953"/>
                    <a:pt x="140017" y="0"/>
                  </a:cubicBezTo>
                  <a:cubicBezTo>
                    <a:pt x="136208" y="0"/>
                    <a:pt x="132398" y="0"/>
                    <a:pt x="128588" y="0"/>
                  </a:cubicBezTo>
                  <a:lnTo>
                    <a:pt x="20003" y="0"/>
                  </a:lnTo>
                  <a:cubicBezTo>
                    <a:pt x="15240" y="0"/>
                    <a:pt x="10478" y="953"/>
                    <a:pt x="6667" y="4763"/>
                  </a:cubicBezTo>
                  <a:cubicBezTo>
                    <a:pt x="2858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7" y="69532"/>
                  </a:cubicBezTo>
                  <a:cubicBezTo>
                    <a:pt x="10478" y="73343"/>
                    <a:pt x="15240" y="75248"/>
                    <a:pt x="20003" y="75248"/>
                  </a:cubicBezTo>
                  <a:lnTo>
                    <a:pt x="124778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0975" y="114300"/>
                    <a:pt x="181928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BCFAFB5-1E3F-FB33-0F5D-4B509A5F69BD}"/>
                </a:ext>
              </a:extLst>
            </p:cNvPr>
            <p:cNvSpPr/>
            <p:nvPr/>
          </p:nvSpPr>
          <p:spPr>
            <a:xfrm>
              <a:off x="9804491" y="531849"/>
              <a:ext cx="257175" cy="257175"/>
            </a:xfrm>
            <a:custGeom>
              <a:avLst/>
              <a:gdLst>
                <a:gd name="connsiteX0" fmla="*/ 181927 w 257175"/>
                <a:gd name="connsiteY0" fmla="*/ 128588 h 257175"/>
                <a:gd name="connsiteX1" fmla="*/ 181927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7 w 257175"/>
                <a:gd name="connsiteY5" fmla="*/ 181927 h 257175"/>
                <a:gd name="connsiteX6" fmla="*/ 20002 w 257175"/>
                <a:gd name="connsiteY6" fmla="*/ 181927 h 257175"/>
                <a:gd name="connsiteX7" fmla="*/ 6668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8 w 257175"/>
                <a:gd name="connsiteY10" fmla="*/ 252413 h 257175"/>
                <a:gd name="connsiteX11" fmla="*/ 20002 w 257175"/>
                <a:gd name="connsiteY11" fmla="*/ 257175 h 257175"/>
                <a:gd name="connsiteX12" fmla="*/ 128588 w 257175"/>
                <a:gd name="connsiteY12" fmla="*/ 257175 h 257175"/>
                <a:gd name="connsiteX13" fmla="*/ 140018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8 w 257175"/>
                <a:gd name="connsiteY20" fmla="*/ 0 h 257175"/>
                <a:gd name="connsiteX21" fmla="*/ 128588 w 257175"/>
                <a:gd name="connsiteY21" fmla="*/ 0 h 257175"/>
                <a:gd name="connsiteX22" fmla="*/ 20002 w 257175"/>
                <a:gd name="connsiteY22" fmla="*/ 0 h 257175"/>
                <a:gd name="connsiteX23" fmla="*/ 6668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8 w 257175"/>
                <a:gd name="connsiteY26" fmla="*/ 69532 h 257175"/>
                <a:gd name="connsiteX27" fmla="*/ 20002 w 257175"/>
                <a:gd name="connsiteY27" fmla="*/ 75248 h 257175"/>
                <a:gd name="connsiteX28" fmla="*/ 124777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7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7" y="128588"/>
                  </a:moveTo>
                  <a:lnTo>
                    <a:pt x="181927" y="128588"/>
                  </a:lnTo>
                  <a:cubicBezTo>
                    <a:pt x="181927" y="143828"/>
                    <a:pt x="176213" y="156210"/>
                    <a:pt x="166688" y="166688"/>
                  </a:cubicBezTo>
                  <a:cubicBezTo>
                    <a:pt x="156210" y="177165"/>
                    <a:pt x="143827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7" y="181927"/>
                  </a:cubicBezTo>
                  <a:lnTo>
                    <a:pt x="20002" y="181927"/>
                  </a:lnTo>
                  <a:cubicBezTo>
                    <a:pt x="15240" y="181927"/>
                    <a:pt x="10477" y="183833"/>
                    <a:pt x="6668" y="187643"/>
                  </a:cubicBezTo>
                  <a:cubicBezTo>
                    <a:pt x="2857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8" y="252413"/>
                  </a:cubicBezTo>
                  <a:cubicBezTo>
                    <a:pt x="10477" y="256223"/>
                    <a:pt x="15240" y="257175"/>
                    <a:pt x="20002" y="257175"/>
                  </a:cubicBezTo>
                  <a:lnTo>
                    <a:pt x="128588" y="257175"/>
                  </a:lnTo>
                  <a:cubicBezTo>
                    <a:pt x="132397" y="257175"/>
                    <a:pt x="136208" y="257175"/>
                    <a:pt x="140018" y="256223"/>
                  </a:cubicBezTo>
                  <a:cubicBezTo>
                    <a:pt x="155258" y="255270"/>
                    <a:pt x="170497" y="251460"/>
                    <a:pt x="183833" y="244793"/>
                  </a:cubicBezTo>
                  <a:cubicBezTo>
                    <a:pt x="196215" y="239077"/>
                    <a:pt x="208597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3" y="61913"/>
                    <a:pt x="219075" y="37147"/>
                  </a:cubicBezTo>
                  <a:cubicBezTo>
                    <a:pt x="208597" y="26670"/>
                    <a:pt x="196215" y="18097"/>
                    <a:pt x="183833" y="11430"/>
                  </a:cubicBezTo>
                  <a:cubicBezTo>
                    <a:pt x="170497" y="4763"/>
                    <a:pt x="156210" y="953"/>
                    <a:pt x="140018" y="0"/>
                  </a:cubicBezTo>
                  <a:cubicBezTo>
                    <a:pt x="136208" y="0"/>
                    <a:pt x="132397" y="0"/>
                    <a:pt x="128588" y="0"/>
                  </a:cubicBezTo>
                  <a:lnTo>
                    <a:pt x="20002" y="0"/>
                  </a:lnTo>
                  <a:cubicBezTo>
                    <a:pt x="15240" y="0"/>
                    <a:pt x="10477" y="953"/>
                    <a:pt x="6668" y="4763"/>
                  </a:cubicBezTo>
                  <a:cubicBezTo>
                    <a:pt x="2857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8" y="69532"/>
                  </a:cubicBezTo>
                  <a:cubicBezTo>
                    <a:pt x="10477" y="73343"/>
                    <a:pt x="15240" y="75248"/>
                    <a:pt x="20002" y="75248"/>
                  </a:cubicBezTo>
                  <a:lnTo>
                    <a:pt x="124777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1927" y="114300"/>
                    <a:pt x="181927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E0B70FD-8127-8384-65DB-A26AE0E5DED3}"/>
                </a:ext>
              </a:extLst>
            </p:cNvPr>
            <p:cNvSpPr/>
            <p:nvPr/>
          </p:nvSpPr>
          <p:spPr>
            <a:xfrm>
              <a:off x="10430283" y="422312"/>
              <a:ext cx="266699" cy="366712"/>
            </a:xfrm>
            <a:custGeom>
              <a:avLst/>
              <a:gdLst>
                <a:gd name="connsiteX0" fmla="*/ 266700 w 266699"/>
                <a:gd name="connsiteY0" fmla="*/ 310515 h 366712"/>
                <a:gd name="connsiteX1" fmla="*/ 266700 w 266699"/>
                <a:gd name="connsiteY1" fmla="*/ 347663 h 366712"/>
                <a:gd name="connsiteX2" fmla="*/ 260032 w 266699"/>
                <a:gd name="connsiteY2" fmla="*/ 361950 h 366712"/>
                <a:gd name="connsiteX3" fmla="*/ 246698 w 266699"/>
                <a:gd name="connsiteY3" fmla="*/ 366713 h 366712"/>
                <a:gd name="connsiteX4" fmla="*/ 128588 w 266699"/>
                <a:gd name="connsiteY4" fmla="*/ 366713 h 366712"/>
                <a:gd name="connsiteX5" fmla="*/ 117157 w 266699"/>
                <a:gd name="connsiteY5" fmla="*/ 366713 h 366712"/>
                <a:gd name="connsiteX6" fmla="*/ 38100 w 266699"/>
                <a:gd name="connsiteY6" fmla="*/ 329565 h 366712"/>
                <a:gd name="connsiteX7" fmla="*/ 0 w 266699"/>
                <a:gd name="connsiteY7" fmla="*/ 239078 h 366712"/>
                <a:gd name="connsiteX8" fmla="*/ 0 w 266699"/>
                <a:gd name="connsiteY8" fmla="*/ 19050 h 366712"/>
                <a:gd name="connsiteX9" fmla="*/ 5715 w 266699"/>
                <a:gd name="connsiteY9" fmla="*/ 5715 h 366712"/>
                <a:gd name="connsiteX10" fmla="*/ 19050 w 266699"/>
                <a:gd name="connsiteY10" fmla="*/ 0 h 366712"/>
                <a:gd name="connsiteX11" fmla="*/ 56198 w 266699"/>
                <a:gd name="connsiteY11" fmla="*/ 0 h 366712"/>
                <a:gd name="connsiteX12" fmla="*/ 69532 w 266699"/>
                <a:gd name="connsiteY12" fmla="*/ 5715 h 366712"/>
                <a:gd name="connsiteX13" fmla="*/ 75248 w 266699"/>
                <a:gd name="connsiteY13" fmla="*/ 19050 h 366712"/>
                <a:gd name="connsiteX14" fmla="*/ 75248 w 266699"/>
                <a:gd name="connsiteY14" fmla="*/ 239078 h 366712"/>
                <a:gd name="connsiteX15" fmla="*/ 90488 w 266699"/>
                <a:gd name="connsiteY15" fmla="*/ 277178 h 366712"/>
                <a:gd name="connsiteX16" fmla="*/ 128588 w 266699"/>
                <a:gd name="connsiteY16" fmla="*/ 292418 h 366712"/>
                <a:gd name="connsiteX17" fmla="*/ 131445 w 266699"/>
                <a:gd name="connsiteY17" fmla="*/ 292418 h 366712"/>
                <a:gd name="connsiteX18" fmla="*/ 131445 w 266699"/>
                <a:gd name="connsiteY18" fmla="*/ 292418 h 366712"/>
                <a:gd name="connsiteX19" fmla="*/ 132398 w 266699"/>
                <a:gd name="connsiteY19" fmla="*/ 292418 h 366712"/>
                <a:gd name="connsiteX20" fmla="*/ 246698 w 266699"/>
                <a:gd name="connsiteY20" fmla="*/ 292418 h 366712"/>
                <a:gd name="connsiteX21" fmla="*/ 260032 w 266699"/>
                <a:gd name="connsiteY21" fmla="*/ 298133 h 366712"/>
                <a:gd name="connsiteX22" fmla="*/ 266700 w 266699"/>
                <a:gd name="connsiteY22" fmla="*/ 310515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699" h="366712">
                  <a:moveTo>
                    <a:pt x="266700" y="310515"/>
                  </a:moveTo>
                  <a:lnTo>
                    <a:pt x="266700" y="347663"/>
                  </a:lnTo>
                  <a:cubicBezTo>
                    <a:pt x="266700" y="353378"/>
                    <a:pt x="264795" y="358140"/>
                    <a:pt x="260032" y="361950"/>
                  </a:cubicBezTo>
                  <a:cubicBezTo>
                    <a:pt x="256223" y="365760"/>
                    <a:pt x="251460" y="366713"/>
                    <a:pt x="246698" y="366713"/>
                  </a:cubicBezTo>
                  <a:lnTo>
                    <a:pt x="128588" y="366713"/>
                  </a:lnTo>
                  <a:cubicBezTo>
                    <a:pt x="124777" y="366713"/>
                    <a:pt x="120967" y="366713"/>
                    <a:pt x="117157" y="366713"/>
                  </a:cubicBezTo>
                  <a:cubicBezTo>
                    <a:pt x="86677" y="363855"/>
                    <a:pt x="60960" y="352425"/>
                    <a:pt x="38100" y="329565"/>
                  </a:cubicBezTo>
                  <a:cubicBezTo>
                    <a:pt x="12382" y="304800"/>
                    <a:pt x="0" y="274320"/>
                    <a:pt x="0" y="239078"/>
                  </a:cubicBezTo>
                  <a:lnTo>
                    <a:pt x="0" y="19050"/>
                  </a:lnTo>
                  <a:cubicBezTo>
                    <a:pt x="0" y="14288"/>
                    <a:pt x="1905" y="9525"/>
                    <a:pt x="5715" y="5715"/>
                  </a:cubicBezTo>
                  <a:cubicBezTo>
                    <a:pt x="9525" y="1905"/>
                    <a:pt x="13335" y="0"/>
                    <a:pt x="19050" y="0"/>
                  </a:cubicBezTo>
                  <a:lnTo>
                    <a:pt x="56198" y="0"/>
                  </a:lnTo>
                  <a:cubicBezTo>
                    <a:pt x="60960" y="0"/>
                    <a:pt x="65723" y="1905"/>
                    <a:pt x="69532" y="5715"/>
                  </a:cubicBezTo>
                  <a:cubicBezTo>
                    <a:pt x="73342" y="9525"/>
                    <a:pt x="75248" y="13335"/>
                    <a:pt x="75248" y="19050"/>
                  </a:cubicBezTo>
                  <a:lnTo>
                    <a:pt x="75248" y="239078"/>
                  </a:lnTo>
                  <a:cubicBezTo>
                    <a:pt x="75248" y="254318"/>
                    <a:pt x="80963" y="266700"/>
                    <a:pt x="90488" y="277178"/>
                  </a:cubicBezTo>
                  <a:cubicBezTo>
                    <a:pt x="100965" y="287655"/>
                    <a:pt x="113348" y="292418"/>
                    <a:pt x="128588" y="292418"/>
                  </a:cubicBezTo>
                  <a:cubicBezTo>
                    <a:pt x="129540" y="292418"/>
                    <a:pt x="130492" y="292418"/>
                    <a:pt x="131445" y="292418"/>
                  </a:cubicBezTo>
                  <a:lnTo>
                    <a:pt x="131445" y="292418"/>
                  </a:lnTo>
                  <a:cubicBezTo>
                    <a:pt x="131445" y="292418"/>
                    <a:pt x="131445" y="292418"/>
                    <a:pt x="132398" y="292418"/>
                  </a:cubicBezTo>
                  <a:lnTo>
                    <a:pt x="246698" y="292418"/>
                  </a:lnTo>
                  <a:cubicBezTo>
                    <a:pt x="251460" y="292418"/>
                    <a:pt x="256223" y="294323"/>
                    <a:pt x="260032" y="298133"/>
                  </a:cubicBezTo>
                  <a:cubicBezTo>
                    <a:pt x="263843" y="300990"/>
                    <a:pt x="266700" y="304800"/>
                    <a:pt x="266700" y="31051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1A2C9B3-E22B-095C-04CF-2DC2AA2E96E3}"/>
                </a:ext>
              </a:extLst>
            </p:cNvPr>
            <p:cNvSpPr/>
            <p:nvPr/>
          </p:nvSpPr>
          <p:spPr>
            <a:xfrm>
              <a:off x="10096908" y="532802"/>
              <a:ext cx="293369" cy="256222"/>
            </a:xfrm>
            <a:custGeom>
              <a:avLst/>
              <a:gdLst>
                <a:gd name="connsiteX0" fmla="*/ 293370 w 293369"/>
                <a:gd name="connsiteY0" fmla="*/ 56197 h 256222"/>
                <a:gd name="connsiteX1" fmla="*/ 293370 w 293369"/>
                <a:gd name="connsiteY1" fmla="*/ 19050 h 256222"/>
                <a:gd name="connsiteX2" fmla="*/ 286703 w 293369"/>
                <a:gd name="connsiteY2" fmla="*/ 4763 h 256222"/>
                <a:gd name="connsiteX3" fmla="*/ 273367 w 293369"/>
                <a:gd name="connsiteY3" fmla="*/ 0 h 256222"/>
                <a:gd name="connsiteX4" fmla="*/ 128588 w 293369"/>
                <a:gd name="connsiteY4" fmla="*/ 0 h 256222"/>
                <a:gd name="connsiteX5" fmla="*/ 117157 w 293369"/>
                <a:gd name="connsiteY5" fmla="*/ 0 h 256222"/>
                <a:gd name="connsiteX6" fmla="*/ 38100 w 293369"/>
                <a:gd name="connsiteY6" fmla="*/ 37147 h 256222"/>
                <a:gd name="connsiteX7" fmla="*/ 0 w 293369"/>
                <a:gd name="connsiteY7" fmla="*/ 127635 h 256222"/>
                <a:gd name="connsiteX8" fmla="*/ 0 w 293369"/>
                <a:gd name="connsiteY8" fmla="*/ 237173 h 256222"/>
                <a:gd name="connsiteX9" fmla="*/ 5715 w 293369"/>
                <a:gd name="connsiteY9" fmla="*/ 250508 h 256222"/>
                <a:gd name="connsiteX10" fmla="*/ 19050 w 293369"/>
                <a:gd name="connsiteY10" fmla="*/ 256223 h 256222"/>
                <a:gd name="connsiteX11" fmla="*/ 56198 w 293369"/>
                <a:gd name="connsiteY11" fmla="*/ 256223 h 256222"/>
                <a:gd name="connsiteX12" fmla="*/ 69532 w 293369"/>
                <a:gd name="connsiteY12" fmla="*/ 250508 h 256222"/>
                <a:gd name="connsiteX13" fmla="*/ 75248 w 293369"/>
                <a:gd name="connsiteY13" fmla="*/ 237173 h 256222"/>
                <a:gd name="connsiteX14" fmla="*/ 75248 w 293369"/>
                <a:gd name="connsiteY14" fmla="*/ 127635 h 256222"/>
                <a:gd name="connsiteX15" fmla="*/ 90488 w 293369"/>
                <a:gd name="connsiteY15" fmla="*/ 89535 h 256222"/>
                <a:gd name="connsiteX16" fmla="*/ 128588 w 293369"/>
                <a:gd name="connsiteY16" fmla="*/ 74295 h 256222"/>
                <a:gd name="connsiteX17" fmla="*/ 131445 w 293369"/>
                <a:gd name="connsiteY17" fmla="*/ 74295 h 256222"/>
                <a:gd name="connsiteX18" fmla="*/ 131445 w 293369"/>
                <a:gd name="connsiteY18" fmla="*/ 74295 h 256222"/>
                <a:gd name="connsiteX19" fmla="*/ 132398 w 293369"/>
                <a:gd name="connsiteY19" fmla="*/ 74295 h 256222"/>
                <a:gd name="connsiteX20" fmla="*/ 274320 w 293369"/>
                <a:gd name="connsiteY20" fmla="*/ 74295 h 256222"/>
                <a:gd name="connsiteX21" fmla="*/ 287655 w 293369"/>
                <a:gd name="connsiteY21" fmla="*/ 68580 h 256222"/>
                <a:gd name="connsiteX22" fmla="*/ 293370 w 293369"/>
                <a:gd name="connsiteY22" fmla="*/ 56197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369" h="256222">
                  <a:moveTo>
                    <a:pt x="293370" y="56197"/>
                  </a:moveTo>
                  <a:lnTo>
                    <a:pt x="293370" y="19050"/>
                  </a:lnTo>
                  <a:cubicBezTo>
                    <a:pt x="293370" y="13335"/>
                    <a:pt x="291465" y="8572"/>
                    <a:pt x="286703" y="4763"/>
                  </a:cubicBezTo>
                  <a:cubicBezTo>
                    <a:pt x="282892" y="952"/>
                    <a:pt x="278130" y="0"/>
                    <a:pt x="273367" y="0"/>
                  </a:cubicBezTo>
                  <a:lnTo>
                    <a:pt x="128588" y="0"/>
                  </a:lnTo>
                  <a:cubicBezTo>
                    <a:pt x="124777" y="0"/>
                    <a:pt x="120967" y="0"/>
                    <a:pt x="117157" y="0"/>
                  </a:cubicBezTo>
                  <a:cubicBezTo>
                    <a:pt x="86677" y="2857"/>
                    <a:pt x="60960" y="14288"/>
                    <a:pt x="38100" y="37147"/>
                  </a:cubicBezTo>
                  <a:cubicBezTo>
                    <a:pt x="12382" y="61913"/>
                    <a:pt x="0" y="92392"/>
                    <a:pt x="0" y="127635"/>
                  </a:cubicBezTo>
                  <a:lnTo>
                    <a:pt x="0" y="237173"/>
                  </a:lnTo>
                  <a:cubicBezTo>
                    <a:pt x="0" y="241935"/>
                    <a:pt x="1905" y="246698"/>
                    <a:pt x="5715" y="250508"/>
                  </a:cubicBezTo>
                  <a:cubicBezTo>
                    <a:pt x="9525" y="254317"/>
                    <a:pt x="13335" y="256223"/>
                    <a:pt x="19050" y="256223"/>
                  </a:cubicBezTo>
                  <a:lnTo>
                    <a:pt x="56198" y="256223"/>
                  </a:lnTo>
                  <a:cubicBezTo>
                    <a:pt x="60960" y="256223"/>
                    <a:pt x="65723" y="254317"/>
                    <a:pt x="69532" y="250508"/>
                  </a:cubicBezTo>
                  <a:cubicBezTo>
                    <a:pt x="73342" y="246698"/>
                    <a:pt x="75248" y="242887"/>
                    <a:pt x="75248" y="237173"/>
                  </a:cubicBezTo>
                  <a:lnTo>
                    <a:pt x="75248" y="127635"/>
                  </a:lnTo>
                  <a:cubicBezTo>
                    <a:pt x="75248" y="112395"/>
                    <a:pt x="80963" y="100013"/>
                    <a:pt x="90488" y="89535"/>
                  </a:cubicBezTo>
                  <a:cubicBezTo>
                    <a:pt x="100965" y="79057"/>
                    <a:pt x="113348" y="74295"/>
                    <a:pt x="128588" y="74295"/>
                  </a:cubicBezTo>
                  <a:cubicBezTo>
                    <a:pt x="129540" y="74295"/>
                    <a:pt x="130492" y="74295"/>
                    <a:pt x="131445" y="74295"/>
                  </a:cubicBezTo>
                  <a:lnTo>
                    <a:pt x="131445" y="74295"/>
                  </a:lnTo>
                  <a:cubicBezTo>
                    <a:pt x="131445" y="74295"/>
                    <a:pt x="131445" y="74295"/>
                    <a:pt x="132398" y="74295"/>
                  </a:cubicBezTo>
                  <a:lnTo>
                    <a:pt x="274320" y="74295"/>
                  </a:lnTo>
                  <a:cubicBezTo>
                    <a:pt x="279082" y="74295"/>
                    <a:pt x="283845" y="72390"/>
                    <a:pt x="287655" y="68580"/>
                  </a:cubicBezTo>
                  <a:cubicBezTo>
                    <a:pt x="291465" y="65723"/>
                    <a:pt x="293370" y="61913"/>
                    <a:pt x="293370" y="56197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2CD9897-A24D-B497-6D17-676CF1F74087}"/>
                </a:ext>
              </a:extLst>
            </p:cNvPr>
            <p:cNvSpPr/>
            <p:nvPr/>
          </p:nvSpPr>
          <p:spPr>
            <a:xfrm>
              <a:off x="9477783" y="532802"/>
              <a:ext cx="172402" cy="256222"/>
            </a:xfrm>
            <a:custGeom>
              <a:avLst/>
              <a:gdLst>
                <a:gd name="connsiteX0" fmla="*/ 0 w 172402"/>
                <a:gd name="connsiteY0" fmla="*/ 200025 h 256222"/>
                <a:gd name="connsiteX1" fmla="*/ 0 w 172402"/>
                <a:gd name="connsiteY1" fmla="*/ 237173 h 256222"/>
                <a:gd name="connsiteX2" fmla="*/ 6667 w 172402"/>
                <a:gd name="connsiteY2" fmla="*/ 251460 h 256222"/>
                <a:gd name="connsiteX3" fmla="*/ 20003 w 172402"/>
                <a:gd name="connsiteY3" fmla="*/ 256223 h 256222"/>
                <a:gd name="connsiteX4" fmla="*/ 43815 w 172402"/>
                <a:gd name="connsiteY4" fmla="*/ 256223 h 256222"/>
                <a:gd name="connsiteX5" fmla="*/ 55245 w 172402"/>
                <a:gd name="connsiteY5" fmla="*/ 256223 h 256222"/>
                <a:gd name="connsiteX6" fmla="*/ 134303 w 172402"/>
                <a:gd name="connsiteY6" fmla="*/ 219075 h 256222"/>
                <a:gd name="connsiteX7" fmla="*/ 172403 w 172402"/>
                <a:gd name="connsiteY7" fmla="*/ 128588 h 256222"/>
                <a:gd name="connsiteX8" fmla="*/ 172403 w 172402"/>
                <a:gd name="connsiteY8" fmla="*/ 19050 h 256222"/>
                <a:gd name="connsiteX9" fmla="*/ 166688 w 172402"/>
                <a:gd name="connsiteY9" fmla="*/ 5715 h 256222"/>
                <a:gd name="connsiteX10" fmla="*/ 153353 w 172402"/>
                <a:gd name="connsiteY10" fmla="*/ 0 h 256222"/>
                <a:gd name="connsiteX11" fmla="*/ 116205 w 172402"/>
                <a:gd name="connsiteY11" fmla="*/ 0 h 256222"/>
                <a:gd name="connsiteX12" fmla="*/ 102870 w 172402"/>
                <a:gd name="connsiteY12" fmla="*/ 5715 h 256222"/>
                <a:gd name="connsiteX13" fmla="*/ 97155 w 172402"/>
                <a:gd name="connsiteY13" fmla="*/ 19050 h 256222"/>
                <a:gd name="connsiteX14" fmla="*/ 97155 w 172402"/>
                <a:gd name="connsiteY14" fmla="*/ 128588 h 256222"/>
                <a:gd name="connsiteX15" fmla="*/ 81915 w 172402"/>
                <a:gd name="connsiteY15" fmla="*/ 166688 h 256222"/>
                <a:gd name="connsiteX16" fmla="*/ 43815 w 172402"/>
                <a:gd name="connsiteY16" fmla="*/ 181928 h 256222"/>
                <a:gd name="connsiteX17" fmla="*/ 40958 w 172402"/>
                <a:gd name="connsiteY17" fmla="*/ 181928 h 256222"/>
                <a:gd name="connsiteX18" fmla="*/ 40958 w 172402"/>
                <a:gd name="connsiteY18" fmla="*/ 181928 h 256222"/>
                <a:gd name="connsiteX19" fmla="*/ 40005 w 172402"/>
                <a:gd name="connsiteY19" fmla="*/ 181928 h 256222"/>
                <a:gd name="connsiteX20" fmla="*/ 20003 w 172402"/>
                <a:gd name="connsiteY20" fmla="*/ 181928 h 256222"/>
                <a:gd name="connsiteX21" fmla="*/ 6667 w 172402"/>
                <a:gd name="connsiteY21" fmla="*/ 187642 h 256222"/>
                <a:gd name="connsiteX22" fmla="*/ 0 w 172402"/>
                <a:gd name="connsiteY22" fmla="*/ 200025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402" h="256222">
                  <a:moveTo>
                    <a:pt x="0" y="200025"/>
                  </a:moveTo>
                  <a:lnTo>
                    <a:pt x="0" y="237173"/>
                  </a:lnTo>
                  <a:cubicBezTo>
                    <a:pt x="0" y="242887"/>
                    <a:pt x="1905" y="247650"/>
                    <a:pt x="6667" y="251460"/>
                  </a:cubicBezTo>
                  <a:cubicBezTo>
                    <a:pt x="10478" y="255270"/>
                    <a:pt x="15240" y="256223"/>
                    <a:pt x="20003" y="256223"/>
                  </a:cubicBezTo>
                  <a:lnTo>
                    <a:pt x="43815" y="256223"/>
                  </a:lnTo>
                  <a:cubicBezTo>
                    <a:pt x="47625" y="256223"/>
                    <a:pt x="51435" y="256223"/>
                    <a:pt x="55245" y="256223"/>
                  </a:cubicBezTo>
                  <a:cubicBezTo>
                    <a:pt x="85725" y="253365"/>
                    <a:pt x="111443" y="241935"/>
                    <a:pt x="134303" y="219075"/>
                  </a:cubicBezTo>
                  <a:cubicBezTo>
                    <a:pt x="160020" y="194310"/>
                    <a:pt x="172403" y="163830"/>
                    <a:pt x="172403" y="128588"/>
                  </a:cubicBezTo>
                  <a:lnTo>
                    <a:pt x="172403" y="19050"/>
                  </a:lnTo>
                  <a:cubicBezTo>
                    <a:pt x="172403" y="14288"/>
                    <a:pt x="170498" y="9525"/>
                    <a:pt x="166688" y="5715"/>
                  </a:cubicBezTo>
                  <a:cubicBezTo>
                    <a:pt x="162878" y="1905"/>
                    <a:pt x="159068" y="0"/>
                    <a:pt x="153353" y="0"/>
                  </a:cubicBezTo>
                  <a:lnTo>
                    <a:pt x="116205" y="0"/>
                  </a:lnTo>
                  <a:cubicBezTo>
                    <a:pt x="111443" y="0"/>
                    <a:pt x="106680" y="1905"/>
                    <a:pt x="102870" y="5715"/>
                  </a:cubicBezTo>
                  <a:cubicBezTo>
                    <a:pt x="99060" y="9525"/>
                    <a:pt x="97155" y="13335"/>
                    <a:pt x="97155" y="19050"/>
                  </a:cubicBezTo>
                  <a:lnTo>
                    <a:pt x="97155" y="128588"/>
                  </a:lnTo>
                  <a:cubicBezTo>
                    <a:pt x="97155" y="143828"/>
                    <a:pt x="91440" y="156210"/>
                    <a:pt x="81915" y="166688"/>
                  </a:cubicBezTo>
                  <a:cubicBezTo>
                    <a:pt x="71438" y="177165"/>
                    <a:pt x="59055" y="181928"/>
                    <a:pt x="43815" y="181928"/>
                  </a:cubicBezTo>
                  <a:cubicBezTo>
                    <a:pt x="42863" y="181928"/>
                    <a:pt x="41910" y="181928"/>
                    <a:pt x="40958" y="181928"/>
                  </a:cubicBezTo>
                  <a:lnTo>
                    <a:pt x="40958" y="181928"/>
                  </a:lnTo>
                  <a:cubicBezTo>
                    <a:pt x="40958" y="181928"/>
                    <a:pt x="40958" y="181928"/>
                    <a:pt x="40005" y="181928"/>
                  </a:cubicBezTo>
                  <a:lnTo>
                    <a:pt x="20003" y="181928"/>
                  </a:lnTo>
                  <a:cubicBezTo>
                    <a:pt x="15240" y="181928"/>
                    <a:pt x="10478" y="183833"/>
                    <a:pt x="6667" y="187642"/>
                  </a:cubicBezTo>
                  <a:cubicBezTo>
                    <a:pt x="2858" y="190500"/>
                    <a:pt x="0" y="194310"/>
                    <a:pt x="0" y="20002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ED5BFC6-08F1-91AD-6ACF-4E98093A3E45}"/>
                </a:ext>
              </a:extLst>
            </p:cNvPr>
            <p:cNvSpPr/>
            <p:nvPr/>
          </p:nvSpPr>
          <p:spPr>
            <a:xfrm>
              <a:off x="968923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02E31E8-A17A-C79D-8CE3-BF49DE168843}"/>
                </a:ext>
              </a:extLst>
            </p:cNvPr>
            <p:cNvSpPr/>
            <p:nvPr/>
          </p:nvSpPr>
          <p:spPr>
            <a:xfrm>
              <a:off x="10238831" y="639481"/>
              <a:ext cx="133350" cy="120967"/>
            </a:xfrm>
            <a:custGeom>
              <a:avLst/>
              <a:gdLst>
                <a:gd name="connsiteX0" fmla="*/ 133350 w 133350"/>
                <a:gd name="connsiteY0" fmla="*/ 19050 h 120967"/>
                <a:gd name="connsiteX1" fmla="*/ 133350 w 133350"/>
                <a:gd name="connsiteY1" fmla="*/ 101918 h 120967"/>
                <a:gd name="connsiteX2" fmla="*/ 114300 w 133350"/>
                <a:gd name="connsiteY2" fmla="*/ 120968 h 120967"/>
                <a:gd name="connsiteX3" fmla="*/ 77152 w 133350"/>
                <a:gd name="connsiteY3" fmla="*/ 120968 h 120967"/>
                <a:gd name="connsiteX4" fmla="*/ 58102 w 133350"/>
                <a:gd name="connsiteY4" fmla="*/ 101918 h 120967"/>
                <a:gd name="connsiteX5" fmla="*/ 58102 w 133350"/>
                <a:gd name="connsiteY5" fmla="*/ 89535 h 120967"/>
                <a:gd name="connsiteX6" fmla="*/ 43815 w 133350"/>
                <a:gd name="connsiteY6" fmla="*/ 75248 h 120967"/>
                <a:gd name="connsiteX7" fmla="*/ 19050 w 133350"/>
                <a:gd name="connsiteY7" fmla="*/ 75248 h 120967"/>
                <a:gd name="connsiteX8" fmla="*/ 0 w 133350"/>
                <a:gd name="connsiteY8" fmla="*/ 56198 h 120967"/>
                <a:gd name="connsiteX9" fmla="*/ 0 w 133350"/>
                <a:gd name="connsiteY9" fmla="*/ 19050 h 120967"/>
                <a:gd name="connsiteX10" fmla="*/ 19050 w 133350"/>
                <a:gd name="connsiteY10" fmla="*/ 0 h 120967"/>
                <a:gd name="connsiteX11" fmla="*/ 113347 w 133350"/>
                <a:gd name="connsiteY11" fmla="*/ 0 h 120967"/>
                <a:gd name="connsiteX12" fmla="*/ 133350 w 133350"/>
                <a:gd name="connsiteY12" fmla="*/ 19050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20967">
                  <a:moveTo>
                    <a:pt x="133350" y="19050"/>
                  </a:moveTo>
                  <a:lnTo>
                    <a:pt x="133350" y="101918"/>
                  </a:lnTo>
                  <a:cubicBezTo>
                    <a:pt x="133350" y="112395"/>
                    <a:pt x="124777" y="120968"/>
                    <a:pt x="114300" y="120968"/>
                  </a:cubicBezTo>
                  <a:lnTo>
                    <a:pt x="77152" y="120968"/>
                  </a:lnTo>
                  <a:cubicBezTo>
                    <a:pt x="66675" y="120968"/>
                    <a:pt x="58102" y="112395"/>
                    <a:pt x="58102" y="101918"/>
                  </a:cubicBezTo>
                  <a:lnTo>
                    <a:pt x="58102" y="89535"/>
                  </a:lnTo>
                  <a:cubicBezTo>
                    <a:pt x="58102" y="81915"/>
                    <a:pt x="51435" y="75248"/>
                    <a:pt x="43815" y="75248"/>
                  </a:cubicBezTo>
                  <a:lnTo>
                    <a:pt x="19050" y="75248"/>
                  </a:lnTo>
                  <a:cubicBezTo>
                    <a:pt x="8572" y="75248"/>
                    <a:pt x="0" y="66675"/>
                    <a:pt x="0" y="56198"/>
                  </a:cubicBezTo>
                  <a:lnTo>
                    <a:pt x="0" y="19050"/>
                  </a:lnTo>
                  <a:cubicBezTo>
                    <a:pt x="0" y="8573"/>
                    <a:pt x="8572" y="0"/>
                    <a:pt x="19050" y="0"/>
                  </a:cubicBezTo>
                  <a:lnTo>
                    <a:pt x="113347" y="0"/>
                  </a:lnTo>
                  <a:cubicBezTo>
                    <a:pt x="124777" y="0"/>
                    <a:pt x="133350" y="8573"/>
                    <a:pt x="133350" y="1905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ABBBBB4-934E-258C-42F5-A9D1C2EFBE52}"/>
                </a:ext>
              </a:extLst>
            </p:cNvPr>
            <p:cNvSpPr/>
            <p:nvPr/>
          </p:nvSpPr>
          <p:spPr>
            <a:xfrm>
              <a:off x="9575890" y="421359"/>
              <a:ext cx="74295" cy="73423"/>
            </a:xfrm>
            <a:custGeom>
              <a:avLst/>
              <a:gdLst>
                <a:gd name="connsiteX0" fmla="*/ 59055 w 74295"/>
                <a:gd name="connsiteY0" fmla="*/ 0 h 73423"/>
                <a:gd name="connsiteX1" fmla="*/ 15240 w 74295"/>
                <a:gd name="connsiteY1" fmla="*/ 0 h 73423"/>
                <a:gd name="connsiteX2" fmla="*/ 0 w 74295"/>
                <a:gd name="connsiteY2" fmla="*/ 15240 h 73423"/>
                <a:gd name="connsiteX3" fmla="*/ 0 w 74295"/>
                <a:gd name="connsiteY3" fmla="*/ 58103 h 73423"/>
                <a:gd name="connsiteX4" fmla="*/ 15240 w 74295"/>
                <a:gd name="connsiteY4" fmla="*/ 73343 h 73423"/>
                <a:gd name="connsiteX5" fmla="*/ 59055 w 74295"/>
                <a:gd name="connsiteY5" fmla="*/ 73343 h 73423"/>
                <a:gd name="connsiteX6" fmla="*/ 74295 w 74295"/>
                <a:gd name="connsiteY6" fmla="*/ 58103 h 73423"/>
                <a:gd name="connsiteX7" fmla="*/ 74295 w 74295"/>
                <a:gd name="connsiteY7" fmla="*/ 15240 h 73423"/>
                <a:gd name="connsiteX8" fmla="*/ 59055 w 74295"/>
                <a:gd name="connsiteY8" fmla="*/ 0 h 7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3423">
                  <a:moveTo>
                    <a:pt x="59055" y="0"/>
                  </a:moveTo>
                  <a:lnTo>
                    <a:pt x="15240" y="0"/>
                  </a:lnTo>
                  <a:cubicBezTo>
                    <a:pt x="6667" y="0"/>
                    <a:pt x="0" y="6667"/>
                    <a:pt x="0" y="15240"/>
                  </a:cubicBezTo>
                  <a:lnTo>
                    <a:pt x="0" y="58103"/>
                  </a:lnTo>
                  <a:cubicBezTo>
                    <a:pt x="0" y="66675"/>
                    <a:pt x="6667" y="73343"/>
                    <a:pt x="15240" y="73343"/>
                  </a:cubicBezTo>
                  <a:lnTo>
                    <a:pt x="59055" y="73343"/>
                  </a:lnTo>
                  <a:cubicBezTo>
                    <a:pt x="67627" y="74295"/>
                    <a:pt x="74295" y="66675"/>
                    <a:pt x="74295" y="58103"/>
                  </a:cubicBezTo>
                  <a:lnTo>
                    <a:pt x="74295" y="15240"/>
                  </a:lnTo>
                  <a:cubicBezTo>
                    <a:pt x="74295" y="6667"/>
                    <a:pt x="67627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6CB5B9C-626B-AA7D-3E78-79134CB8CEDA}"/>
                </a:ext>
              </a:extLst>
            </p:cNvPr>
            <p:cNvSpPr/>
            <p:nvPr/>
          </p:nvSpPr>
          <p:spPr>
            <a:xfrm>
              <a:off x="1073698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8" name="Rounded Rectangle 8">
            <a:extLst>
              <a:ext uri="{FF2B5EF4-FFF2-40B4-BE49-F238E27FC236}">
                <a16:creationId xmlns:a16="http://schemas.microsoft.com/office/drawing/2014/main" id="{73D43955-7416-1BA3-9675-7145A54E6A29}"/>
              </a:ext>
            </a:extLst>
          </p:cNvPr>
          <p:cNvSpPr/>
          <p:nvPr/>
        </p:nvSpPr>
        <p:spPr>
          <a:xfrm>
            <a:off x="282899" y="1857756"/>
            <a:ext cx="1905000" cy="923544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13DFAA5-F9EF-3AD5-FDAB-D12351E52FCD}"/>
              </a:ext>
            </a:extLst>
          </p:cNvPr>
          <p:cNvSpPr txBox="1"/>
          <p:nvPr/>
        </p:nvSpPr>
        <p:spPr>
          <a:xfrm>
            <a:off x="285920" y="2410113"/>
            <a:ext cx="1902882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20000"/>
              </a:lnSpc>
            </a:pPr>
            <a:r>
              <a:rPr lang="fa-IR" sz="14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افزایش بهره وری مشاورها</a:t>
            </a:r>
          </a:p>
        </p:txBody>
      </p:sp>
      <p:grpSp>
        <p:nvGrpSpPr>
          <p:cNvPr id="159" name="Graphic 157">
            <a:extLst>
              <a:ext uri="{FF2B5EF4-FFF2-40B4-BE49-F238E27FC236}">
                <a16:creationId xmlns:a16="http://schemas.microsoft.com/office/drawing/2014/main" id="{32C1DAA0-C0EA-4939-3053-E8CC07753DD7}"/>
              </a:ext>
            </a:extLst>
          </p:cNvPr>
          <p:cNvGrpSpPr/>
          <p:nvPr/>
        </p:nvGrpSpPr>
        <p:grpSpPr>
          <a:xfrm>
            <a:off x="1112041" y="2042733"/>
            <a:ext cx="250641" cy="270790"/>
            <a:chOff x="9038870" y="5240240"/>
            <a:chExt cx="260748" cy="285962"/>
          </a:xfrm>
          <a:solidFill>
            <a:srgbClr val="0E2F4D"/>
          </a:solidFill>
        </p:grpSpPr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E935CCC-E94A-4A1D-107F-323799C4ECA6}"/>
                </a:ext>
              </a:extLst>
            </p:cNvPr>
            <p:cNvSpPr/>
            <p:nvPr/>
          </p:nvSpPr>
          <p:spPr>
            <a:xfrm>
              <a:off x="9038882" y="5240247"/>
              <a:ext cx="78209" cy="78193"/>
            </a:xfrm>
            <a:custGeom>
              <a:avLst/>
              <a:gdLst>
                <a:gd name="connsiteX0" fmla="*/ 22780 w 78209"/>
                <a:gd name="connsiteY0" fmla="*/ 3560 h 78193"/>
                <a:gd name="connsiteX1" fmla="*/ 64830 w 78209"/>
                <a:gd name="connsiteY1" fmla="*/ 9637 h 78193"/>
                <a:gd name="connsiteX2" fmla="*/ 77830 w 78209"/>
                <a:gd name="connsiteY2" fmla="*/ 33656 h 78193"/>
                <a:gd name="connsiteX3" fmla="*/ 72914 w 78209"/>
                <a:gd name="connsiteY3" fmla="*/ 58745 h 78193"/>
                <a:gd name="connsiteX4" fmla="*/ 53824 w 78209"/>
                <a:gd name="connsiteY4" fmla="*/ 75332 h 78193"/>
                <a:gd name="connsiteX5" fmla="*/ 28431 w 78209"/>
                <a:gd name="connsiteY5" fmla="*/ 76706 h 78193"/>
                <a:gd name="connsiteX6" fmla="*/ 6968 w 78209"/>
                <a:gd name="connsiteY6" fmla="*/ 61371 h 78193"/>
                <a:gd name="connsiteX7" fmla="*/ 0 w 78209"/>
                <a:gd name="connsiteY7" fmla="*/ 40946 h 78193"/>
                <a:gd name="connsiteX8" fmla="*/ 0 w 78209"/>
                <a:gd name="connsiteY8" fmla="*/ 37017 h 78193"/>
                <a:gd name="connsiteX9" fmla="*/ 2587 w 78209"/>
                <a:gd name="connsiteY9" fmla="*/ 25088 h 78193"/>
                <a:gd name="connsiteX10" fmla="*/ 22780 w 78209"/>
                <a:gd name="connsiteY10" fmla="*/ 3560 h 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209" h="78193">
                  <a:moveTo>
                    <a:pt x="22780" y="3560"/>
                  </a:moveTo>
                  <a:cubicBezTo>
                    <a:pt x="36386" y="-2885"/>
                    <a:pt x="53611" y="-414"/>
                    <a:pt x="64830" y="9637"/>
                  </a:cubicBezTo>
                  <a:cubicBezTo>
                    <a:pt x="71856" y="15740"/>
                    <a:pt x="76585" y="24430"/>
                    <a:pt x="77830" y="33656"/>
                  </a:cubicBezTo>
                  <a:cubicBezTo>
                    <a:pt x="79049" y="42249"/>
                    <a:pt x="77314" y="51249"/>
                    <a:pt x="72914" y="58745"/>
                  </a:cubicBezTo>
                  <a:cubicBezTo>
                    <a:pt x="68611" y="66177"/>
                    <a:pt x="61779" y="72106"/>
                    <a:pt x="53824" y="75332"/>
                  </a:cubicBezTo>
                  <a:cubicBezTo>
                    <a:pt x="45831" y="78596"/>
                    <a:pt x="36728" y="79087"/>
                    <a:pt x="28431" y="76706"/>
                  </a:cubicBezTo>
                  <a:cubicBezTo>
                    <a:pt x="19787" y="74293"/>
                    <a:pt x="12077" y="68745"/>
                    <a:pt x="6968" y="61371"/>
                  </a:cubicBezTo>
                  <a:cubicBezTo>
                    <a:pt x="2774" y="55391"/>
                    <a:pt x="432" y="48217"/>
                    <a:pt x="0" y="40946"/>
                  </a:cubicBezTo>
                  <a:lnTo>
                    <a:pt x="0" y="37017"/>
                  </a:lnTo>
                  <a:cubicBezTo>
                    <a:pt x="335" y="32946"/>
                    <a:pt x="1090" y="28895"/>
                    <a:pt x="2587" y="25088"/>
                  </a:cubicBezTo>
                  <a:cubicBezTo>
                    <a:pt x="6174" y="15650"/>
                    <a:pt x="13593" y="7747"/>
                    <a:pt x="22780" y="3560"/>
                  </a:cubicBezTo>
                  <a:close/>
                </a:path>
              </a:pathLst>
            </a:custGeom>
            <a:solidFill>
              <a:srgbClr val="FB8230"/>
            </a:solidFill>
            <a:ln w="6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7AE1D002-A3E5-E8CE-4BF6-7405237E4BC6}"/>
                </a:ext>
              </a:extLst>
            </p:cNvPr>
            <p:cNvSpPr/>
            <p:nvPr/>
          </p:nvSpPr>
          <p:spPr>
            <a:xfrm>
              <a:off x="9221413" y="5240240"/>
              <a:ext cx="78203" cy="78207"/>
            </a:xfrm>
            <a:custGeom>
              <a:avLst/>
              <a:gdLst>
                <a:gd name="connsiteX0" fmla="*/ 22676 w 78203"/>
                <a:gd name="connsiteY0" fmla="*/ 3605 h 78207"/>
                <a:gd name="connsiteX1" fmla="*/ 49850 w 78203"/>
                <a:gd name="connsiteY1" fmla="*/ 1495 h 78207"/>
                <a:gd name="connsiteX2" fmla="*/ 70359 w 78203"/>
                <a:gd name="connsiteY2" fmla="*/ 15611 h 78207"/>
                <a:gd name="connsiteX3" fmla="*/ 78204 w 78203"/>
                <a:gd name="connsiteY3" fmla="*/ 36952 h 78207"/>
                <a:gd name="connsiteX4" fmla="*/ 78204 w 78203"/>
                <a:gd name="connsiteY4" fmla="*/ 40855 h 78207"/>
                <a:gd name="connsiteX5" fmla="*/ 60978 w 78203"/>
                <a:gd name="connsiteY5" fmla="*/ 71506 h 78207"/>
                <a:gd name="connsiteX6" fmla="*/ 32405 w 78203"/>
                <a:gd name="connsiteY6" fmla="*/ 77629 h 78207"/>
                <a:gd name="connsiteX7" fmla="*/ 9793 w 78203"/>
                <a:gd name="connsiteY7" fmla="*/ 64997 h 78207"/>
                <a:gd name="connsiteX8" fmla="*/ 3735 w 78203"/>
                <a:gd name="connsiteY8" fmla="*/ 22379 h 78207"/>
                <a:gd name="connsiteX9" fmla="*/ 22676 w 78203"/>
                <a:gd name="connsiteY9" fmla="*/ 3605 h 7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03" h="78207">
                  <a:moveTo>
                    <a:pt x="22676" y="3605"/>
                  </a:moveTo>
                  <a:cubicBezTo>
                    <a:pt x="31089" y="-330"/>
                    <a:pt x="40927" y="-1059"/>
                    <a:pt x="49850" y="1495"/>
                  </a:cubicBezTo>
                  <a:cubicBezTo>
                    <a:pt x="57985" y="3792"/>
                    <a:pt x="65294" y="8850"/>
                    <a:pt x="70359" y="15611"/>
                  </a:cubicBezTo>
                  <a:cubicBezTo>
                    <a:pt x="75029" y="21746"/>
                    <a:pt x="77655" y="29282"/>
                    <a:pt x="78204" y="36952"/>
                  </a:cubicBezTo>
                  <a:lnTo>
                    <a:pt x="78204" y="40855"/>
                  </a:lnTo>
                  <a:cubicBezTo>
                    <a:pt x="77649" y="53029"/>
                    <a:pt x="71133" y="64752"/>
                    <a:pt x="60978" y="71506"/>
                  </a:cubicBezTo>
                  <a:cubicBezTo>
                    <a:pt x="52727" y="77158"/>
                    <a:pt x="42243" y="79364"/>
                    <a:pt x="32405" y="77629"/>
                  </a:cubicBezTo>
                  <a:cubicBezTo>
                    <a:pt x="23721" y="76158"/>
                    <a:pt x="15618" y="71596"/>
                    <a:pt x="9793" y="64997"/>
                  </a:cubicBezTo>
                  <a:cubicBezTo>
                    <a:pt x="-491" y="53674"/>
                    <a:pt x="-2955" y="36120"/>
                    <a:pt x="3735" y="22379"/>
                  </a:cubicBezTo>
                  <a:cubicBezTo>
                    <a:pt x="7599" y="14166"/>
                    <a:pt x="14431" y="7405"/>
                    <a:pt x="22676" y="3605"/>
                  </a:cubicBezTo>
                  <a:close/>
                </a:path>
              </a:pathLst>
            </a:custGeom>
            <a:solidFill>
              <a:srgbClr val="FB8230"/>
            </a:solidFill>
            <a:ln w="6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F0DAE9E0-89FA-E2E9-761F-4F18CF488D71}"/>
                </a:ext>
              </a:extLst>
            </p:cNvPr>
            <p:cNvSpPr/>
            <p:nvPr/>
          </p:nvSpPr>
          <p:spPr>
            <a:xfrm>
              <a:off x="9038870" y="5422757"/>
              <a:ext cx="260748" cy="103445"/>
            </a:xfrm>
            <a:custGeom>
              <a:avLst/>
              <a:gdLst>
                <a:gd name="connsiteX0" fmla="*/ 28290 w 260748"/>
                <a:gd name="connsiteY0" fmla="*/ 141 h 103445"/>
                <a:gd name="connsiteX1" fmla="*/ 48353 w 260748"/>
                <a:gd name="connsiteY1" fmla="*/ 5180 h 103445"/>
                <a:gd name="connsiteX2" fmla="*/ 54882 w 260748"/>
                <a:gd name="connsiteY2" fmla="*/ 10709 h 103445"/>
                <a:gd name="connsiteX3" fmla="*/ 102352 w 260748"/>
                <a:gd name="connsiteY3" fmla="*/ 37424 h 103445"/>
                <a:gd name="connsiteX4" fmla="*/ 192104 w 260748"/>
                <a:gd name="connsiteY4" fmla="*/ 21947 h 103445"/>
                <a:gd name="connsiteX5" fmla="*/ 208033 w 260748"/>
                <a:gd name="connsiteY5" fmla="*/ 8696 h 103445"/>
                <a:gd name="connsiteX6" fmla="*/ 233877 w 260748"/>
                <a:gd name="connsiteY6" fmla="*/ 309 h 103445"/>
                <a:gd name="connsiteX7" fmla="*/ 256547 w 260748"/>
                <a:gd name="connsiteY7" fmla="*/ 15508 h 103445"/>
                <a:gd name="connsiteX8" fmla="*/ 256799 w 260748"/>
                <a:gd name="connsiteY8" fmla="*/ 46385 h 103445"/>
                <a:gd name="connsiteX9" fmla="*/ 246251 w 260748"/>
                <a:gd name="connsiteY9" fmla="*/ 58391 h 103445"/>
                <a:gd name="connsiteX10" fmla="*/ 190298 w 260748"/>
                <a:gd name="connsiteY10" fmla="*/ 92687 h 103445"/>
                <a:gd name="connsiteX11" fmla="*/ 106113 w 260748"/>
                <a:gd name="connsiteY11" fmla="*/ 101732 h 103445"/>
                <a:gd name="connsiteX12" fmla="*/ 8413 w 260748"/>
                <a:gd name="connsiteY12" fmla="*/ 52449 h 103445"/>
                <a:gd name="connsiteX13" fmla="*/ 935 w 260748"/>
                <a:gd name="connsiteY13" fmla="*/ 23611 h 103445"/>
                <a:gd name="connsiteX14" fmla="*/ 28290 w 260748"/>
                <a:gd name="connsiteY14" fmla="*/ 141 h 10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0748" h="103445">
                  <a:moveTo>
                    <a:pt x="28290" y="141"/>
                  </a:moveTo>
                  <a:cubicBezTo>
                    <a:pt x="35289" y="-504"/>
                    <a:pt x="42502" y="1264"/>
                    <a:pt x="48353" y="5180"/>
                  </a:cubicBezTo>
                  <a:cubicBezTo>
                    <a:pt x="50766" y="6734"/>
                    <a:pt x="52811" y="8754"/>
                    <a:pt x="54882" y="10709"/>
                  </a:cubicBezTo>
                  <a:cubicBezTo>
                    <a:pt x="68095" y="23463"/>
                    <a:pt x="84610" y="32734"/>
                    <a:pt x="102352" y="37424"/>
                  </a:cubicBezTo>
                  <a:cubicBezTo>
                    <a:pt x="132635" y="45591"/>
                    <a:pt x="166344" y="39875"/>
                    <a:pt x="192104" y="21947"/>
                  </a:cubicBezTo>
                  <a:cubicBezTo>
                    <a:pt x="197833" y="18070"/>
                    <a:pt x="203065" y="13508"/>
                    <a:pt x="208033" y="8696"/>
                  </a:cubicBezTo>
                  <a:cubicBezTo>
                    <a:pt x="214774" y="2147"/>
                    <a:pt x="224581" y="-1052"/>
                    <a:pt x="233877" y="309"/>
                  </a:cubicBezTo>
                  <a:cubicBezTo>
                    <a:pt x="243258" y="1509"/>
                    <a:pt x="251838" y="7334"/>
                    <a:pt x="256547" y="15508"/>
                  </a:cubicBezTo>
                  <a:cubicBezTo>
                    <a:pt x="262057" y="24805"/>
                    <a:pt x="262154" y="36998"/>
                    <a:pt x="256799" y="46385"/>
                  </a:cubicBezTo>
                  <a:cubicBezTo>
                    <a:pt x="254244" y="51140"/>
                    <a:pt x="250135" y="54746"/>
                    <a:pt x="246251" y="58391"/>
                  </a:cubicBezTo>
                  <a:cubicBezTo>
                    <a:pt x="230045" y="73287"/>
                    <a:pt x="210942" y="85023"/>
                    <a:pt x="190298" y="92687"/>
                  </a:cubicBezTo>
                  <a:cubicBezTo>
                    <a:pt x="163576" y="102654"/>
                    <a:pt x="134345" y="105764"/>
                    <a:pt x="106113" y="101732"/>
                  </a:cubicBezTo>
                  <a:cubicBezTo>
                    <a:pt x="69321" y="96577"/>
                    <a:pt x="34393" y="79023"/>
                    <a:pt x="8413" y="52449"/>
                  </a:cubicBezTo>
                  <a:cubicBezTo>
                    <a:pt x="1239" y="44927"/>
                    <a:pt x="-1658" y="33676"/>
                    <a:pt x="935" y="23611"/>
                  </a:cubicBezTo>
                  <a:cubicBezTo>
                    <a:pt x="3890" y="11050"/>
                    <a:pt x="15419" y="1160"/>
                    <a:pt x="28290" y="141"/>
                  </a:cubicBezTo>
                  <a:close/>
                </a:path>
              </a:pathLst>
            </a:custGeom>
            <a:grpFill/>
            <a:ln w="6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7B1B3FA-9544-C2ED-18A3-E5437AA835CE}"/>
              </a:ext>
            </a:extLst>
          </p:cNvPr>
          <p:cNvGrpSpPr/>
          <p:nvPr/>
        </p:nvGrpSpPr>
        <p:grpSpPr>
          <a:xfrm>
            <a:off x="4354800" y="1861839"/>
            <a:ext cx="1600201" cy="919461"/>
            <a:chOff x="4123456" y="1502497"/>
            <a:chExt cx="1600201" cy="919461"/>
          </a:xfrm>
        </p:grpSpPr>
        <p:sp>
          <p:nvSpPr>
            <p:cNvPr id="58" name="Rounded Rectangle 8">
              <a:extLst>
                <a:ext uri="{FF2B5EF4-FFF2-40B4-BE49-F238E27FC236}">
                  <a16:creationId xmlns:a16="http://schemas.microsoft.com/office/drawing/2014/main" id="{8C5DFC38-254D-40C4-8474-BBD836943E3E}"/>
                </a:ext>
              </a:extLst>
            </p:cNvPr>
            <p:cNvSpPr/>
            <p:nvPr/>
          </p:nvSpPr>
          <p:spPr>
            <a:xfrm>
              <a:off x="4123456" y="1502497"/>
              <a:ext cx="1600201" cy="919461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3B6C540-DDF6-6FFA-5B56-DBD1543FF32C}"/>
                </a:ext>
              </a:extLst>
            </p:cNvPr>
            <p:cNvSpPr txBox="1"/>
            <p:nvPr/>
          </p:nvSpPr>
          <p:spPr>
            <a:xfrm>
              <a:off x="4298253" y="2043051"/>
              <a:ext cx="1212329" cy="350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20000"/>
                </a:lnSpc>
              </a:pPr>
              <a:r>
                <a:rPr lang="fa-IR" sz="14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افزایش درآمد</a:t>
              </a:r>
            </a:p>
          </p:txBody>
        </p:sp>
        <p:grpSp>
          <p:nvGrpSpPr>
            <p:cNvPr id="154" name="Graphic 152">
              <a:extLst>
                <a:ext uri="{FF2B5EF4-FFF2-40B4-BE49-F238E27FC236}">
                  <a16:creationId xmlns:a16="http://schemas.microsoft.com/office/drawing/2014/main" id="{B90514B5-2970-2E04-D7D0-3FDC548B45F5}"/>
                </a:ext>
              </a:extLst>
            </p:cNvPr>
            <p:cNvGrpSpPr/>
            <p:nvPr/>
          </p:nvGrpSpPr>
          <p:grpSpPr>
            <a:xfrm>
              <a:off x="4745477" y="1667605"/>
              <a:ext cx="317881" cy="318301"/>
              <a:chOff x="10907879" y="2699252"/>
              <a:chExt cx="314838" cy="315254"/>
            </a:xfrm>
            <a:solidFill>
              <a:srgbClr val="1458D0"/>
            </a:solidFill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E45A1FE-B5BD-6739-96F3-5875974963DC}"/>
                  </a:ext>
                </a:extLst>
              </p:cNvPr>
              <p:cNvSpPr/>
              <p:nvPr/>
            </p:nvSpPr>
            <p:spPr>
              <a:xfrm>
                <a:off x="10907879" y="2699252"/>
                <a:ext cx="314838" cy="315254"/>
              </a:xfrm>
              <a:custGeom>
                <a:avLst/>
                <a:gdLst>
                  <a:gd name="connsiteX0" fmla="*/ 277725 w 314838"/>
                  <a:gd name="connsiteY0" fmla="*/ 0 h 315254"/>
                  <a:gd name="connsiteX1" fmla="*/ 280016 w 314838"/>
                  <a:gd name="connsiteY1" fmla="*/ 0 h 315254"/>
                  <a:gd name="connsiteX2" fmla="*/ 305656 w 314838"/>
                  <a:gd name="connsiteY2" fmla="*/ 10053 h 315254"/>
                  <a:gd name="connsiteX3" fmla="*/ 314818 w 314838"/>
                  <a:gd name="connsiteY3" fmla="*/ 39447 h 315254"/>
                  <a:gd name="connsiteX4" fmla="*/ 298657 w 314838"/>
                  <a:gd name="connsiteY4" fmla="*/ 97535 h 315254"/>
                  <a:gd name="connsiteX5" fmla="*/ 232807 w 314838"/>
                  <a:gd name="connsiteY5" fmla="*/ 193606 h 315254"/>
                  <a:gd name="connsiteX6" fmla="*/ 231280 w 314838"/>
                  <a:gd name="connsiteY6" fmla="*/ 198887 h 315254"/>
                  <a:gd name="connsiteX7" fmla="*/ 236306 w 314838"/>
                  <a:gd name="connsiteY7" fmla="*/ 221028 h 315254"/>
                  <a:gd name="connsiteX8" fmla="*/ 229753 w 314838"/>
                  <a:gd name="connsiteY8" fmla="*/ 238524 h 315254"/>
                  <a:gd name="connsiteX9" fmla="*/ 155886 w 314838"/>
                  <a:gd name="connsiteY9" fmla="*/ 312391 h 315254"/>
                  <a:gd name="connsiteX10" fmla="*/ 151114 w 314838"/>
                  <a:gd name="connsiteY10" fmla="*/ 315254 h 315254"/>
                  <a:gd name="connsiteX11" fmla="*/ 149969 w 314838"/>
                  <a:gd name="connsiteY11" fmla="*/ 315254 h 315254"/>
                  <a:gd name="connsiteX12" fmla="*/ 145579 w 314838"/>
                  <a:gd name="connsiteY12" fmla="*/ 306029 h 315254"/>
                  <a:gd name="connsiteX13" fmla="*/ 137754 w 314838"/>
                  <a:gd name="connsiteY13" fmla="*/ 256148 h 315254"/>
                  <a:gd name="connsiteX14" fmla="*/ 141253 w 314838"/>
                  <a:gd name="connsiteY14" fmla="*/ 239988 h 315254"/>
                  <a:gd name="connsiteX15" fmla="*/ 144561 w 314838"/>
                  <a:gd name="connsiteY15" fmla="*/ 233371 h 315254"/>
                  <a:gd name="connsiteX16" fmla="*/ 140298 w 314838"/>
                  <a:gd name="connsiteY16" fmla="*/ 228281 h 315254"/>
                  <a:gd name="connsiteX17" fmla="*/ 84246 w 314838"/>
                  <a:gd name="connsiteY17" fmla="*/ 172229 h 315254"/>
                  <a:gd name="connsiteX18" fmla="*/ 81001 w 314838"/>
                  <a:gd name="connsiteY18" fmla="*/ 170574 h 315254"/>
                  <a:gd name="connsiteX19" fmla="*/ 75975 w 314838"/>
                  <a:gd name="connsiteY19" fmla="*/ 173437 h 315254"/>
                  <a:gd name="connsiteX20" fmla="*/ 56888 w 314838"/>
                  <a:gd name="connsiteY20" fmla="*/ 177128 h 315254"/>
                  <a:gd name="connsiteX21" fmla="*/ 5862 w 314838"/>
                  <a:gd name="connsiteY21" fmla="*/ 169111 h 315254"/>
                  <a:gd name="connsiteX22" fmla="*/ 136 w 314838"/>
                  <a:gd name="connsiteY22" fmla="*/ 165548 h 315254"/>
                  <a:gd name="connsiteX23" fmla="*/ 2745 w 314838"/>
                  <a:gd name="connsiteY23" fmla="*/ 159377 h 315254"/>
                  <a:gd name="connsiteX24" fmla="*/ 76357 w 314838"/>
                  <a:gd name="connsiteY24" fmla="*/ 85764 h 315254"/>
                  <a:gd name="connsiteX25" fmla="*/ 97989 w 314838"/>
                  <a:gd name="connsiteY25" fmla="*/ 79657 h 315254"/>
                  <a:gd name="connsiteX26" fmla="*/ 116631 w 314838"/>
                  <a:gd name="connsiteY26" fmla="*/ 84047 h 315254"/>
                  <a:gd name="connsiteX27" fmla="*/ 125347 w 314838"/>
                  <a:gd name="connsiteY27" fmla="*/ 81184 h 315254"/>
                  <a:gd name="connsiteX28" fmla="*/ 173383 w 314838"/>
                  <a:gd name="connsiteY28" fmla="*/ 43073 h 315254"/>
                  <a:gd name="connsiteX29" fmla="*/ 230835 w 314838"/>
                  <a:gd name="connsiteY29" fmla="*/ 11198 h 315254"/>
                  <a:gd name="connsiteX30" fmla="*/ 277725 w 314838"/>
                  <a:gd name="connsiteY30" fmla="*/ 0 h 315254"/>
                  <a:gd name="connsiteX31" fmla="*/ 231662 w 314838"/>
                  <a:gd name="connsiteY31" fmla="*/ 46700 h 315254"/>
                  <a:gd name="connsiteX32" fmla="*/ 208439 w 314838"/>
                  <a:gd name="connsiteY32" fmla="*/ 64069 h 315254"/>
                  <a:gd name="connsiteX33" fmla="*/ 205831 w 314838"/>
                  <a:gd name="connsiteY33" fmla="*/ 86592 h 315254"/>
                  <a:gd name="connsiteX34" fmla="*/ 223836 w 314838"/>
                  <a:gd name="connsiteY34" fmla="*/ 108542 h 315254"/>
                  <a:gd name="connsiteX35" fmla="*/ 244895 w 314838"/>
                  <a:gd name="connsiteY35" fmla="*/ 110768 h 315254"/>
                  <a:gd name="connsiteX36" fmla="*/ 267482 w 314838"/>
                  <a:gd name="connsiteY36" fmla="*/ 92190 h 315254"/>
                  <a:gd name="connsiteX37" fmla="*/ 269518 w 314838"/>
                  <a:gd name="connsiteY37" fmla="*/ 71449 h 315254"/>
                  <a:gd name="connsiteX38" fmla="*/ 251194 w 314838"/>
                  <a:gd name="connsiteY38" fmla="*/ 49054 h 315254"/>
                  <a:gd name="connsiteX39" fmla="*/ 231662 w 314838"/>
                  <a:gd name="connsiteY39" fmla="*/ 46700 h 31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14838" h="315254">
                    <a:moveTo>
                      <a:pt x="277725" y="0"/>
                    </a:moveTo>
                    <a:lnTo>
                      <a:pt x="280016" y="0"/>
                    </a:lnTo>
                    <a:cubicBezTo>
                      <a:pt x="289305" y="382"/>
                      <a:pt x="299103" y="3054"/>
                      <a:pt x="305656" y="10053"/>
                    </a:cubicBezTo>
                    <a:cubicBezTo>
                      <a:pt x="313036" y="17815"/>
                      <a:pt x="315072" y="29076"/>
                      <a:pt x="314818" y="39447"/>
                    </a:cubicBezTo>
                    <a:cubicBezTo>
                      <a:pt x="313927" y="59742"/>
                      <a:pt x="306928" y="79211"/>
                      <a:pt x="298657" y="97535"/>
                    </a:cubicBezTo>
                    <a:cubicBezTo>
                      <a:pt x="282115" y="132909"/>
                      <a:pt x="259211" y="164976"/>
                      <a:pt x="232807" y="193606"/>
                    </a:cubicBezTo>
                    <a:cubicBezTo>
                      <a:pt x="231471" y="195006"/>
                      <a:pt x="230771" y="196978"/>
                      <a:pt x="231280" y="198887"/>
                    </a:cubicBezTo>
                    <a:cubicBezTo>
                      <a:pt x="232743" y="206331"/>
                      <a:pt x="234970" y="213584"/>
                      <a:pt x="236306" y="221028"/>
                    </a:cubicBezTo>
                    <a:cubicBezTo>
                      <a:pt x="236752" y="227390"/>
                      <a:pt x="234525" y="234198"/>
                      <a:pt x="229753" y="238524"/>
                    </a:cubicBezTo>
                    <a:cubicBezTo>
                      <a:pt x="205131" y="263147"/>
                      <a:pt x="180509" y="287769"/>
                      <a:pt x="155886" y="312391"/>
                    </a:cubicBezTo>
                    <a:cubicBezTo>
                      <a:pt x="154550" y="313727"/>
                      <a:pt x="153023" y="314872"/>
                      <a:pt x="151114" y="315254"/>
                    </a:cubicBezTo>
                    <a:lnTo>
                      <a:pt x="149969" y="315254"/>
                    </a:lnTo>
                    <a:cubicBezTo>
                      <a:pt x="146152" y="313918"/>
                      <a:pt x="146152" y="309401"/>
                      <a:pt x="145579" y="306029"/>
                    </a:cubicBezTo>
                    <a:cubicBezTo>
                      <a:pt x="142971" y="289423"/>
                      <a:pt x="140362" y="272754"/>
                      <a:pt x="137754" y="256148"/>
                    </a:cubicBezTo>
                    <a:cubicBezTo>
                      <a:pt x="136799" y="250549"/>
                      <a:pt x="138453" y="244759"/>
                      <a:pt x="141253" y="239988"/>
                    </a:cubicBezTo>
                    <a:cubicBezTo>
                      <a:pt x="142462" y="237824"/>
                      <a:pt x="145134" y="236170"/>
                      <a:pt x="144561" y="233371"/>
                    </a:cubicBezTo>
                    <a:cubicBezTo>
                      <a:pt x="143798" y="231271"/>
                      <a:pt x="141762" y="229935"/>
                      <a:pt x="140298" y="228281"/>
                    </a:cubicBezTo>
                    <a:cubicBezTo>
                      <a:pt x="121593" y="209639"/>
                      <a:pt x="102952" y="190934"/>
                      <a:pt x="84246" y="172229"/>
                    </a:cubicBezTo>
                    <a:cubicBezTo>
                      <a:pt x="83356" y="171402"/>
                      <a:pt x="82338" y="170447"/>
                      <a:pt x="81001" y="170574"/>
                    </a:cubicBezTo>
                    <a:cubicBezTo>
                      <a:pt x="78902" y="170574"/>
                      <a:pt x="77566" y="172420"/>
                      <a:pt x="75975" y="173437"/>
                    </a:cubicBezTo>
                    <a:cubicBezTo>
                      <a:pt x="70440" y="177128"/>
                      <a:pt x="63441" y="178718"/>
                      <a:pt x="56888" y="177128"/>
                    </a:cubicBezTo>
                    <a:cubicBezTo>
                      <a:pt x="39901" y="174455"/>
                      <a:pt x="22850" y="171783"/>
                      <a:pt x="5862" y="169111"/>
                    </a:cubicBezTo>
                    <a:cubicBezTo>
                      <a:pt x="3635" y="168729"/>
                      <a:pt x="963" y="167966"/>
                      <a:pt x="136" y="165548"/>
                    </a:cubicBezTo>
                    <a:cubicBezTo>
                      <a:pt x="-500" y="163131"/>
                      <a:pt x="1218" y="160967"/>
                      <a:pt x="2745" y="159377"/>
                    </a:cubicBezTo>
                    <a:cubicBezTo>
                      <a:pt x="27240" y="134818"/>
                      <a:pt x="51798" y="110323"/>
                      <a:pt x="76357" y="85764"/>
                    </a:cubicBezTo>
                    <a:cubicBezTo>
                      <a:pt x="81638" y="79911"/>
                      <a:pt x="90418" y="77430"/>
                      <a:pt x="97989" y="79657"/>
                    </a:cubicBezTo>
                    <a:cubicBezTo>
                      <a:pt x="104224" y="81120"/>
                      <a:pt x="110395" y="82710"/>
                      <a:pt x="116631" y="84047"/>
                    </a:cubicBezTo>
                    <a:cubicBezTo>
                      <a:pt x="119812" y="84746"/>
                      <a:pt x="123057" y="83474"/>
                      <a:pt x="125347" y="81184"/>
                    </a:cubicBezTo>
                    <a:cubicBezTo>
                      <a:pt x="140489" y="67441"/>
                      <a:pt x="156459" y="54589"/>
                      <a:pt x="173383" y="43073"/>
                    </a:cubicBezTo>
                    <a:cubicBezTo>
                      <a:pt x="191452" y="30666"/>
                      <a:pt x="210602" y="19660"/>
                      <a:pt x="230835" y="11198"/>
                    </a:cubicBezTo>
                    <a:cubicBezTo>
                      <a:pt x="245850" y="5281"/>
                      <a:pt x="261565" y="445"/>
                      <a:pt x="277725" y="0"/>
                    </a:cubicBezTo>
                    <a:close/>
                    <a:moveTo>
                      <a:pt x="231662" y="46700"/>
                    </a:moveTo>
                    <a:cubicBezTo>
                      <a:pt x="221736" y="48417"/>
                      <a:pt x="212956" y="55098"/>
                      <a:pt x="208439" y="64069"/>
                    </a:cubicBezTo>
                    <a:cubicBezTo>
                      <a:pt x="204876" y="70940"/>
                      <a:pt x="204240" y="79084"/>
                      <a:pt x="205831" y="86592"/>
                    </a:cubicBezTo>
                    <a:cubicBezTo>
                      <a:pt x="208057" y="96135"/>
                      <a:pt x="214929" y="104470"/>
                      <a:pt x="223836" y="108542"/>
                    </a:cubicBezTo>
                    <a:cubicBezTo>
                      <a:pt x="230389" y="111659"/>
                      <a:pt x="237897" y="112168"/>
                      <a:pt x="244895" y="110768"/>
                    </a:cubicBezTo>
                    <a:cubicBezTo>
                      <a:pt x="254821" y="108605"/>
                      <a:pt x="263410" y="101479"/>
                      <a:pt x="267482" y="92190"/>
                    </a:cubicBezTo>
                    <a:cubicBezTo>
                      <a:pt x="270472" y="85764"/>
                      <a:pt x="270854" y="78320"/>
                      <a:pt x="269518" y="71449"/>
                    </a:cubicBezTo>
                    <a:cubicBezTo>
                      <a:pt x="267291" y="61715"/>
                      <a:pt x="260356" y="53189"/>
                      <a:pt x="251194" y="49054"/>
                    </a:cubicBezTo>
                    <a:cubicBezTo>
                      <a:pt x="245214" y="46191"/>
                      <a:pt x="238215" y="45618"/>
                      <a:pt x="231662" y="46700"/>
                    </a:cubicBezTo>
                    <a:close/>
                  </a:path>
                </a:pathLst>
              </a:custGeom>
              <a:solidFill>
                <a:srgbClr val="0E2F4D"/>
              </a:solidFill>
              <a:ln w="6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AC91ABC-0000-3122-A6CF-9E76946392D8}"/>
                  </a:ext>
                </a:extLst>
              </p:cNvPr>
              <p:cNvSpPr/>
              <p:nvPr/>
            </p:nvSpPr>
            <p:spPr>
              <a:xfrm>
                <a:off x="10939127" y="2896467"/>
                <a:ext cx="88058" cy="90006"/>
              </a:xfrm>
              <a:custGeom>
                <a:avLst/>
                <a:gdLst>
                  <a:gd name="connsiteX0" fmla="*/ 44600 w 88058"/>
                  <a:gd name="connsiteY0" fmla="*/ 208 h 90006"/>
                  <a:gd name="connsiteX1" fmla="*/ 51217 w 88058"/>
                  <a:gd name="connsiteY1" fmla="*/ 3389 h 90006"/>
                  <a:gd name="connsiteX2" fmla="*/ 85383 w 88058"/>
                  <a:gd name="connsiteY2" fmla="*/ 37619 h 90006"/>
                  <a:gd name="connsiteX3" fmla="*/ 87164 w 88058"/>
                  <a:gd name="connsiteY3" fmla="*/ 44490 h 90006"/>
                  <a:gd name="connsiteX4" fmla="*/ 62351 w 88058"/>
                  <a:gd name="connsiteY4" fmla="*/ 64086 h 90006"/>
                  <a:gd name="connsiteX5" fmla="*/ 27613 w 88058"/>
                  <a:gd name="connsiteY5" fmla="*/ 78592 h 90006"/>
                  <a:gd name="connsiteX6" fmla="*/ 4708 w 88058"/>
                  <a:gd name="connsiteY6" fmla="*/ 89027 h 90006"/>
                  <a:gd name="connsiteX7" fmla="*/ 1209 w 88058"/>
                  <a:gd name="connsiteY7" fmla="*/ 89854 h 90006"/>
                  <a:gd name="connsiteX8" fmla="*/ 0 w 88058"/>
                  <a:gd name="connsiteY8" fmla="*/ 85400 h 90006"/>
                  <a:gd name="connsiteX9" fmla="*/ 6808 w 88058"/>
                  <a:gd name="connsiteY9" fmla="*/ 61414 h 90006"/>
                  <a:gd name="connsiteX10" fmla="*/ 11961 w 88058"/>
                  <a:gd name="connsiteY10" fmla="*/ 49516 h 90006"/>
                  <a:gd name="connsiteX11" fmla="*/ 27613 w 88058"/>
                  <a:gd name="connsiteY11" fmla="*/ 20822 h 90006"/>
                  <a:gd name="connsiteX12" fmla="*/ 41101 w 88058"/>
                  <a:gd name="connsiteY12" fmla="*/ 3453 h 90006"/>
                  <a:gd name="connsiteX13" fmla="*/ 44600 w 88058"/>
                  <a:gd name="connsiteY13" fmla="*/ 208 h 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058" h="90006">
                    <a:moveTo>
                      <a:pt x="44600" y="208"/>
                    </a:moveTo>
                    <a:cubicBezTo>
                      <a:pt x="47272" y="-746"/>
                      <a:pt x="49435" y="1799"/>
                      <a:pt x="51217" y="3389"/>
                    </a:cubicBezTo>
                    <a:cubicBezTo>
                      <a:pt x="62605" y="14778"/>
                      <a:pt x="74058" y="26167"/>
                      <a:pt x="85383" y="37619"/>
                    </a:cubicBezTo>
                    <a:cubicBezTo>
                      <a:pt x="87100" y="39337"/>
                      <a:pt x="89327" y="42263"/>
                      <a:pt x="87164" y="44490"/>
                    </a:cubicBezTo>
                    <a:cubicBezTo>
                      <a:pt x="79657" y="51871"/>
                      <a:pt x="71704" y="59060"/>
                      <a:pt x="62351" y="64086"/>
                    </a:cubicBezTo>
                    <a:cubicBezTo>
                      <a:pt x="51280" y="70067"/>
                      <a:pt x="39065" y="73566"/>
                      <a:pt x="27613" y="78592"/>
                    </a:cubicBezTo>
                    <a:cubicBezTo>
                      <a:pt x="19787" y="81710"/>
                      <a:pt x="12279" y="85464"/>
                      <a:pt x="4708" y="89027"/>
                    </a:cubicBezTo>
                    <a:cubicBezTo>
                      <a:pt x="3627" y="89472"/>
                      <a:pt x="2418" y="90363"/>
                      <a:pt x="1209" y="89854"/>
                    </a:cubicBezTo>
                    <a:cubicBezTo>
                      <a:pt x="-191" y="88899"/>
                      <a:pt x="64" y="86863"/>
                      <a:pt x="0" y="85400"/>
                    </a:cubicBezTo>
                    <a:cubicBezTo>
                      <a:pt x="636" y="77002"/>
                      <a:pt x="3945" y="69176"/>
                      <a:pt x="6808" y="61414"/>
                    </a:cubicBezTo>
                    <a:cubicBezTo>
                      <a:pt x="8207" y="57342"/>
                      <a:pt x="10243" y="53461"/>
                      <a:pt x="11961" y="49516"/>
                    </a:cubicBezTo>
                    <a:cubicBezTo>
                      <a:pt x="16351" y="39528"/>
                      <a:pt x="21696" y="29984"/>
                      <a:pt x="27613" y="20822"/>
                    </a:cubicBezTo>
                    <a:cubicBezTo>
                      <a:pt x="31684" y="14714"/>
                      <a:pt x="36011" y="8734"/>
                      <a:pt x="41101" y="3453"/>
                    </a:cubicBezTo>
                    <a:cubicBezTo>
                      <a:pt x="42182" y="2308"/>
                      <a:pt x="43137" y="845"/>
                      <a:pt x="44600" y="208"/>
                    </a:cubicBezTo>
                    <a:close/>
                  </a:path>
                </a:pathLst>
              </a:custGeom>
              <a:solidFill>
                <a:srgbClr val="FB8230"/>
              </a:solidFill>
              <a:ln w="6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68" name="Rounded Rectangle 8">
            <a:extLst>
              <a:ext uri="{FF2B5EF4-FFF2-40B4-BE49-F238E27FC236}">
                <a16:creationId xmlns:a16="http://schemas.microsoft.com/office/drawing/2014/main" id="{C4505589-B330-42D3-E35B-81FE9AAE132C}"/>
              </a:ext>
            </a:extLst>
          </p:cNvPr>
          <p:cNvSpPr/>
          <p:nvPr/>
        </p:nvSpPr>
        <p:spPr>
          <a:xfrm>
            <a:off x="2471701" y="1861839"/>
            <a:ext cx="1600200" cy="919461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9682632-E109-62BD-0818-38C82A1B9F70}"/>
              </a:ext>
            </a:extLst>
          </p:cNvPr>
          <p:cNvSpPr txBox="1"/>
          <p:nvPr/>
        </p:nvSpPr>
        <p:spPr>
          <a:xfrm>
            <a:off x="2647827" y="2409208"/>
            <a:ext cx="1247948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20000"/>
              </a:lnSpc>
            </a:pPr>
            <a:r>
              <a:rPr lang="fa-IR" sz="14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مشتریان وفادار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709C6009-C7F7-9F32-E212-DE7655792680}"/>
              </a:ext>
            </a:extLst>
          </p:cNvPr>
          <p:cNvGrpSpPr/>
          <p:nvPr/>
        </p:nvGrpSpPr>
        <p:grpSpPr>
          <a:xfrm>
            <a:off x="3095299" y="2005706"/>
            <a:ext cx="353004" cy="292824"/>
            <a:chOff x="8633667" y="2654306"/>
            <a:chExt cx="426512" cy="353799"/>
          </a:xfrm>
        </p:grpSpPr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EB9BCCBE-A6DD-87A2-7EFA-EFAB131DEB08}"/>
                </a:ext>
              </a:extLst>
            </p:cNvPr>
            <p:cNvSpPr/>
            <p:nvPr/>
          </p:nvSpPr>
          <p:spPr>
            <a:xfrm>
              <a:off x="8640779" y="2654306"/>
              <a:ext cx="108671" cy="108587"/>
            </a:xfrm>
            <a:custGeom>
              <a:avLst/>
              <a:gdLst>
                <a:gd name="connsiteX0" fmla="*/ 45698 w 108670"/>
                <a:gd name="connsiteY0" fmla="*/ 692 h 108588"/>
                <a:gd name="connsiteX1" fmla="*/ 85947 w 108670"/>
                <a:gd name="connsiteY1" fmla="*/ 10140 h 108588"/>
                <a:gd name="connsiteX2" fmla="*/ 108006 w 108670"/>
                <a:gd name="connsiteY2" fmla="*/ 45828 h 108588"/>
                <a:gd name="connsiteX3" fmla="*/ 100696 w 108670"/>
                <a:gd name="connsiteY3" fmla="*/ 82560 h 108588"/>
                <a:gd name="connsiteX4" fmla="*/ 63197 w 108670"/>
                <a:gd name="connsiteY4" fmla="*/ 107861 h 108588"/>
                <a:gd name="connsiteX5" fmla="*/ 25130 w 108670"/>
                <a:gd name="connsiteY5" fmla="*/ 100008 h 108588"/>
                <a:gd name="connsiteX6" fmla="*/ 570 w 108670"/>
                <a:gd name="connsiteY6" fmla="*/ 62086 h 108588"/>
                <a:gd name="connsiteX7" fmla="*/ 10484 w 108670"/>
                <a:gd name="connsiteY7" fmla="*/ 22303 h 108588"/>
                <a:gd name="connsiteX8" fmla="*/ 45698 w 108670"/>
                <a:gd name="connsiteY8" fmla="*/ 692 h 10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670" h="108588">
                  <a:moveTo>
                    <a:pt x="45698" y="692"/>
                  </a:moveTo>
                  <a:cubicBezTo>
                    <a:pt x="59663" y="-1584"/>
                    <a:pt x="74490" y="1804"/>
                    <a:pt x="85947" y="10140"/>
                  </a:cubicBezTo>
                  <a:cubicBezTo>
                    <a:pt x="97653" y="18484"/>
                    <a:pt x="105843" y="31622"/>
                    <a:pt x="108006" y="45828"/>
                  </a:cubicBezTo>
                  <a:cubicBezTo>
                    <a:pt x="110023" y="58423"/>
                    <a:pt x="107403" y="71707"/>
                    <a:pt x="100696" y="82560"/>
                  </a:cubicBezTo>
                  <a:cubicBezTo>
                    <a:pt x="92627" y="95870"/>
                    <a:pt x="78593" y="105438"/>
                    <a:pt x="63197" y="107861"/>
                  </a:cubicBezTo>
                  <a:cubicBezTo>
                    <a:pt x="50112" y="110059"/>
                    <a:pt x="36259" y="107231"/>
                    <a:pt x="25130" y="100008"/>
                  </a:cubicBezTo>
                  <a:cubicBezTo>
                    <a:pt x="11975" y="91697"/>
                    <a:pt x="2708" y="77508"/>
                    <a:pt x="570" y="62086"/>
                  </a:cubicBezTo>
                  <a:cubicBezTo>
                    <a:pt x="-1499" y="48207"/>
                    <a:pt x="2122" y="33579"/>
                    <a:pt x="10484" y="22303"/>
                  </a:cubicBezTo>
                  <a:cubicBezTo>
                    <a:pt x="18802" y="10872"/>
                    <a:pt x="31724" y="2907"/>
                    <a:pt x="45698" y="692"/>
                  </a:cubicBezTo>
                  <a:close/>
                </a:path>
              </a:pathLst>
            </a:custGeom>
            <a:solidFill>
              <a:srgbClr val="FB8230"/>
            </a:solidFill>
            <a:ln w="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C5431C15-EC28-B598-8095-27ABEFDFE765}"/>
                </a:ext>
              </a:extLst>
            </p:cNvPr>
            <p:cNvSpPr/>
            <p:nvPr/>
          </p:nvSpPr>
          <p:spPr>
            <a:xfrm>
              <a:off x="8944345" y="2654319"/>
              <a:ext cx="108669" cy="108590"/>
            </a:xfrm>
            <a:custGeom>
              <a:avLst/>
              <a:gdLst>
                <a:gd name="connsiteX0" fmla="*/ 46023 w 108668"/>
                <a:gd name="connsiteY0" fmla="*/ 632 h 108589"/>
                <a:gd name="connsiteX1" fmla="*/ 83711 w 108668"/>
                <a:gd name="connsiteY1" fmla="*/ 8640 h 108589"/>
                <a:gd name="connsiteX2" fmla="*/ 108150 w 108668"/>
                <a:gd name="connsiteY2" fmla="*/ 46820 h 108589"/>
                <a:gd name="connsiteX3" fmla="*/ 100055 w 108668"/>
                <a:gd name="connsiteY3" fmla="*/ 83560 h 108589"/>
                <a:gd name="connsiteX4" fmla="*/ 64591 w 108668"/>
                <a:gd name="connsiteY4" fmla="*/ 107602 h 108589"/>
                <a:gd name="connsiteX5" fmla="*/ 26480 w 108668"/>
                <a:gd name="connsiteY5" fmla="*/ 100870 h 108589"/>
                <a:gd name="connsiteX6" fmla="*/ 714 w 108668"/>
                <a:gd name="connsiteY6" fmla="*/ 63069 h 108589"/>
                <a:gd name="connsiteX7" fmla="*/ 8214 w 108668"/>
                <a:gd name="connsiteY7" fmla="*/ 25631 h 108589"/>
                <a:gd name="connsiteX8" fmla="*/ 46023 w 108668"/>
                <a:gd name="connsiteY8" fmla="*/ 632 h 10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668" h="108589">
                  <a:moveTo>
                    <a:pt x="46023" y="632"/>
                  </a:moveTo>
                  <a:cubicBezTo>
                    <a:pt x="59005" y="-1386"/>
                    <a:pt x="72686" y="1468"/>
                    <a:pt x="83711" y="8640"/>
                  </a:cubicBezTo>
                  <a:cubicBezTo>
                    <a:pt x="96866" y="17045"/>
                    <a:pt x="106098" y="31329"/>
                    <a:pt x="108150" y="46820"/>
                  </a:cubicBezTo>
                  <a:cubicBezTo>
                    <a:pt x="109943" y="59518"/>
                    <a:pt x="107047" y="72819"/>
                    <a:pt x="100055" y="83560"/>
                  </a:cubicBezTo>
                  <a:cubicBezTo>
                    <a:pt x="92159" y="95947"/>
                    <a:pt x="79056" y="104921"/>
                    <a:pt x="64591" y="107602"/>
                  </a:cubicBezTo>
                  <a:cubicBezTo>
                    <a:pt x="51626" y="110145"/>
                    <a:pt x="37764" y="107732"/>
                    <a:pt x="26480" y="100870"/>
                  </a:cubicBezTo>
                  <a:cubicBezTo>
                    <a:pt x="12903" y="92844"/>
                    <a:pt x="3162" y="78655"/>
                    <a:pt x="714" y="63069"/>
                  </a:cubicBezTo>
                  <a:cubicBezTo>
                    <a:pt x="-1415" y="50225"/>
                    <a:pt x="1257" y="36639"/>
                    <a:pt x="8214" y="25631"/>
                  </a:cubicBezTo>
                  <a:cubicBezTo>
                    <a:pt x="16429" y="12355"/>
                    <a:pt x="30584" y="2950"/>
                    <a:pt x="46023" y="632"/>
                  </a:cubicBezTo>
                  <a:close/>
                </a:path>
              </a:pathLst>
            </a:custGeom>
            <a:solidFill>
              <a:srgbClr val="FB8230"/>
            </a:solidFill>
            <a:ln w="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3CE0D7A3-C171-11FE-62C2-BC06FC572799}"/>
                </a:ext>
              </a:extLst>
            </p:cNvPr>
            <p:cNvSpPr/>
            <p:nvPr/>
          </p:nvSpPr>
          <p:spPr>
            <a:xfrm>
              <a:off x="8633667" y="2784965"/>
              <a:ext cx="197749" cy="223133"/>
            </a:xfrm>
            <a:custGeom>
              <a:avLst/>
              <a:gdLst>
                <a:gd name="connsiteX0" fmla="*/ 30848 w 197748"/>
                <a:gd name="connsiteY0" fmla="*/ 3869 h 223133"/>
                <a:gd name="connsiteX1" fmla="*/ 71399 w 197748"/>
                <a:gd name="connsiteY1" fmla="*/ 3257 h 223133"/>
                <a:gd name="connsiteX2" fmla="*/ 117544 w 197748"/>
                <a:gd name="connsiteY2" fmla="*/ 52902 h 223133"/>
                <a:gd name="connsiteX3" fmla="*/ 119501 w 197748"/>
                <a:gd name="connsiteY3" fmla="*/ 83176 h 223133"/>
                <a:gd name="connsiteX4" fmla="*/ 119475 w 197748"/>
                <a:gd name="connsiteY4" fmla="*/ 102150 h 223133"/>
                <a:gd name="connsiteX5" fmla="*/ 120432 w 197748"/>
                <a:gd name="connsiteY5" fmla="*/ 107029 h 223133"/>
                <a:gd name="connsiteX6" fmla="*/ 128837 w 197748"/>
                <a:gd name="connsiteY6" fmla="*/ 120649 h 223133"/>
                <a:gd name="connsiteX7" fmla="*/ 132923 w 197748"/>
                <a:gd name="connsiteY7" fmla="*/ 123468 h 223133"/>
                <a:gd name="connsiteX8" fmla="*/ 197748 w 197748"/>
                <a:gd name="connsiteY8" fmla="*/ 149286 h 223133"/>
                <a:gd name="connsiteX9" fmla="*/ 188955 w 197748"/>
                <a:gd name="connsiteY9" fmla="*/ 188449 h 223133"/>
                <a:gd name="connsiteX10" fmla="*/ 197084 w 197748"/>
                <a:gd name="connsiteY10" fmla="*/ 205379 h 223133"/>
                <a:gd name="connsiteX11" fmla="*/ 183154 w 197748"/>
                <a:gd name="connsiteY11" fmla="*/ 203371 h 223133"/>
                <a:gd name="connsiteX12" fmla="*/ 119509 w 197748"/>
                <a:gd name="connsiteY12" fmla="*/ 177984 h 223133"/>
                <a:gd name="connsiteX13" fmla="*/ 119492 w 197748"/>
                <a:gd name="connsiteY13" fmla="*/ 214103 h 223133"/>
                <a:gd name="connsiteX14" fmla="*/ 110346 w 197748"/>
                <a:gd name="connsiteY14" fmla="*/ 223103 h 223133"/>
                <a:gd name="connsiteX15" fmla="*/ 9306 w 197748"/>
                <a:gd name="connsiteY15" fmla="*/ 223103 h 223133"/>
                <a:gd name="connsiteX16" fmla="*/ 39 w 197748"/>
                <a:gd name="connsiteY16" fmla="*/ 214103 h 223133"/>
                <a:gd name="connsiteX17" fmla="*/ 48 w 197748"/>
                <a:gd name="connsiteY17" fmla="*/ 49264 h 223133"/>
                <a:gd name="connsiteX18" fmla="*/ 30848 w 197748"/>
                <a:gd name="connsiteY18" fmla="*/ 3869 h 22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7748" h="223133">
                  <a:moveTo>
                    <a:pt x="30848" y="3869"/>
                  </a:moveTo>
                  <a:cubicBezTo>
                    <a:pt x="43650" y="-1579"/>
                    <a:pt x="58313" y="-795"/>
                    <a:pt x="71399" y="3257"/>
                  </a:cubicBezTo>
                  <a:cubicBezTo>
                    <a:pt x="94010" y="10317"/>
                    <a:pt x="112139" y="29842"/>
                    <a:pt x="117544" y="52902"/>
                  </a:cubicBezTo>
                  <a:cubicBezTo>
                    <a:pt x="120104" y="62789"/>
                    <a:pt x="119415" y="73073"/>
                    <a:pt x="119501" y="83176"/>
                  </a:cubicBezTo>
                  <a:cubicBezTo>
                    <a:pt x="119492" y="89504"/>
                    <a:pt x="119518" y="95823"/>
                    <a:pt x="119475" y="102150"/>
                  </a:cubicBezTo>
                  <a:cubicBezTo>
                    <a:pt x="119475" y="103805"/>
                    <a:pt x="119371" y="105615"/>
                    <a:pt x="120432" y="107029"/>
                  </a:cubicBezTo>
                  <a:cubicBezTo>
                    <a:pt x="123251" y="111555"/>
                    <a:pt x="126052" y="116098"/>
                    <a:pt x="128837" y="120649"/>
                  </a:cubicBezTo>
                  <a:cubicBezTo>
                    <a:pt x="129604" y="122279"/>
                    <a:pt x="131380" y="122830"/>
                    <a:pt x="132923" y="123468"/>
                  </a:cubicBezTo>
                  <a:cubicBezTo>
                    <a:pt x="154586" y="131942"/>
                    <a:pt x="176128" y="140692"/>
                    <a:pt x="197748" y="149286"/>
                  </a:cubicBezTo>
                  <a:cubicBezTo>
                    <a:pt x="189085" y="160114"/>
                    <a:pt x="185516" y="174941"/>
                    <a:pt x="188955" y="188449"/>
                  </a:cubicBezTo>
                  <a:cubicBezTo>
                    <a:pt x="190317" y="194647"/>
                    <a:pt x="193395" y="200285"/>
                    <a:pt x="197084" y="205379"/>
                  </a:cubicBezTo>
                  <a:cubicBezTo>
                    <a:pt x="192361" y="205767"/>
                    <a:pt x="187559" y="205155"/>
                    <a:pt x="183154" y="203371"/>
                  </a:cubicBezTo>
                  <a:cubicBezTo>
                    <a:pt x="161956" y="194871"/>
                    <a:pt x="140733" y="186423"/>
                    <a:pt x="119509" y="177984"/>
                  </a:cubicBezTo>
                  <a:cubicBezTo>
                    <a:pt x="119484" y="190026"/>
                    <a:pt x="119561" y="202061"/>
                    <a:pt x="119492" y="214103"/>
                  </a:cubicBezTo>
                  <a:cubicBezTo>
                    <a:pt x="119854" y="219094"/>
                    <a:pt x="115294" y="223482"/>
                    <a:pt x="110346" y="223103"/>
                  </a:cubicBezTo>
                  <a:cubicBezTo>
                    <a:pt x="76666" y="223146"/>
                    <a:pt x="42977" y="223129"/>
                    <a:pt x="9306" y="223103"/>
                  </a:cubicBezTo>
                  <a:cubicBezTo>
                    <a:pt x="4315" y="223543"/>
                    <a:pt x="-332" y="219155"/>
                    <a:pt x="39" y="214103"/>
                  </a:cubicBezTo>
                  <a:cubicBezTo>
                    <a:pt x="13" y="159157"/>
                    <a:pt x="-38" y="104202"/>
                    <a:pt x="48" y="49264"/>
                  </a:cubicBezTo>
                  <a:cubicBezTo>
                    <a:pt x="99" y="29764"/>
                    <a:pt x="12815" y="11179"/>
                    <a:pt x="30848" y="3869"/>
                  </a:cubicBezTo>
                  <a:close/>
                </a:path>
              </a:pathLst>
            </a:custGeom>
            <a:solidFill>
              <a:srgbClr val="0E2F4D"/>
            </a:solidFill>
            <a:ln w="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AD06063-1BB8-4DE7-4F1C-A5FC13CFCBDB}"/>
                </a:ext>
              </a:extLst>
            </p:cNvPr>
            <p:cNvSpPr/>
            <p:nvPr/>
          </p:nvSpPr>
          <p:spPr>
            <a:xfrm>
              <a:off x="8838398" y="2784958"/>
              <a:ext cx="221781" cy="223147"/>
            </a:xfrm>
            <a:custGeom>
              <a:avLst/>
              <a:gdLst>
                <a:gd name="connsiteX0" fmla="*/ 156301 w 221781"/>
                <a:gd name="connsiteY0" fmla="*/ 1660 h 223147"/>
                <a:gd name="connsiteX1" fmla="*/ 189343 w 221781"/>
                <a:gd name="connsiteY1" fmla="*/ 3220 h 223147"/>
                <a:gd name="connsiteX2" fmla="*/ 220299 w 221781"/>
                <a:gd name="connsiteY2" fmla="*/ 38176 h 223147"/>
                <a:gd name="connsiteX3" fmla="*/ 221765 w 221781"/>
                <a:gd name="connsiteY3" fmla="*/ 59175 h 223147"/>
                <a:gd name="connsiteX4" fmla="*/ 221782 w 221781"/>
                <a:gd name="connsiteY4" fmla="*/ 210136 h 223147"/>
                <a:gd name="connsiteX5" fmla="*/ 219989 w 221781"/>
                <a:gd name="connsiteY5" fmla="*/ 219721 h 223147"/>
                <a:gd name="connsiteX6" fmla="*/ 211481 w 221781"/>
                <a:gd name="connsiteY6" fmla="*/ 223126 h 223147"/>
                <a:gd name="connsiteX7" fmla="*/ 111449 w 221781"/>
                <a:gd name="connsiteY7" fmla="*/ 223101 h 223147"/>
                <a:gd name="connsiteX8" fmla="*/ 102286 w 221781"/>
                <a:gd name="connsiteY8" fmla="*/ 214153 h 223147"/>
                <a:gd name="connsiteX9" fmla="*/ 102277 w 221781"/>
                <a:gd name="connsiteY9" fmla="*/ 178033 h 223147"/>
                <a:gd name="connsiteX10" fmla="*/ 38650 w 221781"/>
                <a:gd name="connsiteY10" fmla="*/ 203351 h 223147"/>
                <a:gd name="connsiteX11" fmla="*/ 17901 w 221781"/>
                <a:gd name="connsiteY11" fmla="*/ 203627 h 223147"/>
                <a:gd name="connsiteX12" fmla="*/ 39 w 221781"/>
                <a:gd name="connsiteY12" fmla="*/ 179033 h 223147"/>
                <a:gd name="connsiteX13" fmla="*/ 17444 w 221781"/>
                <a:gd name="connsiteY13" fmla="*/ 151931 h 223147"/>
                <a:gd name="connsiteX14" fmla="*/ 90269 w 221781"/>
                <a:gd name="connsiteY14" fmla="*/ 122949 h 223147"/>
                <a:gd name="connsiteX15" fmla="*/ 92950 w 221781"/>
                <a:gd name="connsiteY15" fmla="*/ 120630 h 223147"/>
                <a:gd name="connsiteX16" fmla="*/ 100639 w 221781"/>
                <a:gd name="connsiteY16" fmla="*/ 108234 h 223147"/>
                <a:gd name="connsiteX17" fmla="*/ 102260 w 221781"/>
                <a:gd name="connsiteY17" fmla="*/ 104260 h 223147"/>
                <a:gd name="connsiteX18" fmla="*/ 102329 w 221781"/>
                <a:gd name="connsiteY18" fmla="*/ 67235 h 223147"/>
                <a:gd name="connsiteX19" fmla="*/ 122113 w 221781"/>
                <a:gd name="connsiteY19" fmla="*/ 20857 h 223147"/>
                <a:gd name="connsiteX20" fmla="*/ 156301 w 221781"/>
                <a:gd name="connsiteY20" fmla="*/ 1660 h 22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1781" h="223147">
                  <a:moveTo>
                    <a:pt x="156301" y="1660"/>
                  </a:moveTo>
                  <a:cubicBezTo>
                    <a:pt x="167172" y="-720"/>
                    <a:pt x="178852" y="-823"/>
                    <a:pt x="189343" y="3220"/>
                  </a:cubicBezTo>
                  <a:cubicBezTo>
                    <a:pt x="204576" y="8840"/>
                    <a:pt x="216558" y="22374"/>
                    <a:pt x="220299" y="38176"/>
                  </a:cubicBezTo>
                  <a:cubicBezTo>
                    <a:pt x="222075" y="45020"/>
                    <a:pt x="221756" y="52158"/>
                    <a:pt x="221765" y="59175"/>
                  </a:cubicBezTo>
                  <a:cubicBezTo>
                    <a:pt x="221782" y="109492"/>
                    <a:pt x="221747" y="159818"/>
                    <a:pt x="221782" y="210136"/>
                  </a:cubicBezTo>
                  <a:cubicBezTo>
                    <a:pt x="221713" y="213351"/>
                    <a:pt x="222178" y="217032"/>
                    <a:pt x="219989" y="219721"/>
                  </a:cubicBezTo>
                  <a:cubicBezTo>
                    <a:pt x="218067" y="222411"/>
                    <a:pt x="214636" y="223299"/>
                    <a:pt x="211481" y="223126"/>
                  </a:cubicBezTo>
                  <a:cubicBezTo>
                    <a:pt x="178137" y="223083"/>
                    <a:pt x="144793" y="223152"/>
                    <a:pt x="111449" y="223101"/>
                  </a:cubicBezTo>
                  <a:cubicBezTo>
                    <a:pt x="106510" y="223489"/>
                    <a:pt x="101941" y="219135"/>
                    <a:pt x="102286" y="214153"/>
                  </a:cubicBezTo>
                  <a:cubicBezTo>
                    <a:pt x="102225" y="202119"/>
                    <a:pt x="102277" y="190076"/>
                    <a:pt x="102277" y="178033"/>
                  </a:cubicBezTo>
                  <a:cubicBezTo>
                    <a:pt x="81045" y="186429"/>
                    <a:pt x="59865" y="194938"/>
                    <a:pt x="38650" y="203351"/>
                  </a:cubicBezTo>
                  <a:cubicBezTo>
                    <a:pt x="32081" y="206041"/>
                    <a:pt x="24530" y="206256"/>
                    <a:pt x="17901" y="203627"/>
                  </a:cubicBezTo>
                  <a:cubicBezTo>
                    <a:pt x="7737" y="199955"/>
                    <a:pt x="410" y="189826"/>
                    <a:pt x="39" y="179033"/>
                  </a:cubicBezTo>
                  <a:cubicBezTo>
                    <a:pt x="-599" y="167542"/>
                    <a:pt x="6625" y="156034"/>
                    <a:pt x="17444" y="151931"/>
                  </a:cubicBezTo>
                  <a:cubicBezTo>
                    <a:pt x="41727" y="142302"/>
                    <a:pt x="65959" y="132526"/>
                    <a:pt x="90269" y="122949"/>
                  </a:cubicBezTo>
                  <a:cubicBezTo>
                    <a:pt x="91459" y="122578"/>
                    <a:pt x="92346" y="121699"/>
                    <a:pt x="92950" y="120630"/>
                  </a:cubicBezTo>
                  <a:cubicBezTo>
                    <a:pt x="95527" y="116509"/>
                    <a:pt x="98001" y="112320"/>
                    <a:pt x="100639" y="108234"/>
                  </a:cubicBezTo>
                  <a:cubicBezTo>
                    <a:pt x="101346" y="106992"/>
                    <a:pt x="102320" y="105768"/>
                    <a:pt x="102260" y="104260"/>
                  </a:cubicBezTo>
                  <a:cubicBezTo>
                    <a:pt x="102363" y="91915"/>
                    <a:pt x="102191" y="79571"/>
                    <a:pt x="102329" y="67235"/>
                  </a:cubicBezTo>
                  <a:cubicBezTo>
                    <a:pt x="102717" y="50003"/>
                    <a:pt x="109915" y="33055"/>
                    <a:pt x="122113" y="20857"/>
                  </a:cubicBezTo>
                  <a:cubicBezTo>
                    <a:pt x="131302" y="11289"/>
                    <a:pt x="143345" y="4521"/>
                    <a:pt x="156301" y="1660"/>
                  </a:cubicBezTo>
                  <a:close/>
                </a:path>
              </a:pathLst>
            </a:custGeom>
            <a:solidFill>
              <a:srgbClr val="0E2F4D"/>
            </a:solidFill>
            <a:ln w="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8" name="Rounded Rectangle 8">
            <a:extLst>
              <a:ext uri="{FF2B5EF4-FFF2-40B4-BE49-F238E27FC236}">
                <a16:creationId xmlns:a16="http://schemas.microsoft.com/office/drawing/2014/main" id="{971B18EE-7401-BAE8-D810-CB8E33711409}"/>
              </a:ext>
            </a:extLst>
          </p:cNvPr>
          <p:cNvSpPr/>
          <p:nvPr/>
        </p:nvSpPr>
        <p:spPr>
          <a:xfrm>
            <a:off x="6237900" y="1861839"/>
            <a:ext cx="1600201" cy="919461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CCC4B1F-2432-BCAE-EBA1-00E08D29CACE}"/>
              </a:ext>
            </a:extLst>
          </p:cNvPr>
          <p:cNvSpPr txBox="1"/>
          <p:nvPr/>
        </p:nvSpPr>
        <p:spPr>
          <a:xfrm>
            <a:off x="6277681" y="2402393"/>
            <a:ext cx="1482361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20000"/>
              </a:lnSpc>
            </a:pPr>
            <a:r>
              <a:rPr lang="fa-IR" sz="14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خودکار سازی کارها</a:t>
            </a:r>
          </a:p>
        </p:txBody>
      </p:sp>
      <p:grpSp>
        <p:nvGrpSpPr>
          <p:cNvPr id="171" name="Graphic 6">
            <a:extLst>
              <a:ext uri="{FF2B5EF4-FFF2-40B4-BE49-F238E27FC236}">
                <a16:creationId xmlns:a16="http://schemas.microsoft.com/office/drawing/2014/main" id="{AC758456-BAC5-EBAC-A2C3-D5EDA66DDA50}"/>
              </a:ext>
            </a:extLst>
          </p:cNvPr>
          <p:cNvGrpSpPr/>
          <p:nvPr/>
        </p:nvGrpSpPr>
        <p:grpSpPr>
          <a:xfrm>
            <a:off x="6849701" y="1993993"/>
            <a:ext cx="338320" cy="339074"/>
            <a:chOff x="7387286" y="1150657"/>
            <a:chExt cx="288005" cy="288649"/>
          </a:xfrm>
          <a:solidFill>
            <a:schemeClr val="bg1"/>
          </a:solidFill>
        </p:grpSpPr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416917D-B66B-161F-2DCC-844CE139EEB8}"/>
                </a:ext>
              </a:extLst>
            </p:cNvPr>
            <p:cNvSpPr/>
            <p:nvPr/>
          </p:nvSpPr>
          <p:spPr>
            <a:xfrm>
              <a:off x="7387286" y="1150657"/>
              <a:ext cx="249415" cy="249991"/>
            </a:xfrm>
            <a:custGeom>
              <a:avLst/>
              <a:gdLst>
                <a:gd name="connsiteX0" fmla="*/ 150124 w 249415"/>
                <a:gd name="connsiteY0" fmla="*/ 182339 h 249991"/>
                <a:gd name="connsiteX1" fmla="*/ 136593 w 249415"/>
                <a:gd name="connsiteY1" fmla="*/ 182339 h 249991"/>
                <a:gd name="connsiteX2" fmla="*/ 109532 w 249415"/>
                <a:gd name="connsiteY2" fmla="*/ 155278 h 249991"/>
                <a:gd name="connsiteX3" fmla="*/ 106955 w 249415"/>
                <a:gd name="connsiteY3" fmla="*/ 153990 h 249991"/>
                <a:gd name="connsiteX4" fmla="*/ 85693 w 249415"/>
                <a:gd name="connsiteY4" fmla="*/ 155278 h 249991"/>
                <a:gd name="connsiteX5" fmla="*/ 63786 w 249415"/>
                <a:gd name="connsiteY5" fmla="*/ 171386 h 249991"/>
                <a:gd name="connsiteX6" fmla="*/ 57988 w 249415"/>
                <a:gd name="connsiteY6" fmla="*/ 197803 h 249991"/>
                <a:gd name="connsiteX7" fmla="*/ 72162 w 249415"/>
                <a:gd name="connsiteY7" fmla="*/ 222931 h 249991"/>
                <a:gd name="connsiteX8" fmla="*/ 96002 w 249415"/>
                <a:gd name="connsiteY8" fmla="*/ 230662 h 249991"/>
                <a:gd name="connsiteX9" fmla="*/ 139171 w 249415"/>
                <a:gd name="connsiteY9" fmla="*/ 230662 h 249991"/>
                <a:gd name="connsiteX10" fmla="*/ 143036 w 249415"/>
                <a:gd name="connsiteY10" fmla="*/ 234528 h 249991"/>
                <a:gd name="connsiteX11" fmla="*/ 143036 w 249415"/>
                <a:gd name="connsiteY11" fmla="*/ 246126 h 249991"/>
                <a:gd name="connsiteX12" fmla="*/ 139171 w 249415"/>
                <a:gd name="connsiteY12" fmla="*/ 249992 h 249991"/>
                <a:gd name="connsiteX13" fmla="*/ 97291 w 249415"/>
                <a:gd name="connsiteY13" fmla="*/ 249992 h 249991"/>
                <a:gd name="connsiteX14" fmla="*/ 84404 w 249415"/>
                <a:gd name="connsiteY14" fmla="*/ 248703 h 249991"/>
                <a:gd name="connsiteX15" fmla="*/ 47034 w 249415"/>
                <a:gd name="connsiteY15" fmla="*/ 222931 h 249991"/>
                <a:gd name="connsiteX16" fmla="*/ 38658 w 249415"/>
                <a:gd name="connsiteY16" fmla="*/ 184916 h 249991"/>
                <a:gd name="connsiteX17" fmla="*/ 56699 w 249415"/>
                <a:gd name="connsiteY17" fmla="*/ 150124 h 249991"/>
                <a:gd name="connsiteX18" fmla="*/ 94069 w 249415"/>
                <a:gd name="connsiteY18" fmla="*/ 134660 h 249991"/>
                <a:gd name="connsiteX19" fmla="*/ 108244 w 249415"/>
                <a:gd name="connsiteY19" fmla="*/ 134660 h 249991"/>
                <a:gd name="connsiteX20" fmla="*/ 110177 w 249415"/>
                <a:gd name="connsiteY20" fmla="*/ 133372 h 249991"/>
                <a:gd name="connsiteX21" fmla="*/ 135949 w 249415"/>
                <a:gd name="connsiteY21" fmla="*/ 107599 h 249991"/>
                <a:gd name="connsiteX22" fmla="*/ 141103 w 249415"/>
                <a:gd name="connsiteY22" fmla="*/ 103734 h 249991"/>
                <a:gd name="connsiteX23" fmla="*/ 151412 w 249415"/>
                <a:gd name="connsiteY23" fmla="*/ 106311 h 249991"/>
                <a:gd name="connsiteX24" fmla="*/ 179118 w 249415"/>
                <a:gd name="connsiteY24" fmla="*/ 134016 h 249991"/>
                <a:gd name="connsiteX25" fmla="*/ 182339 w 249415"/>
                <a:gd name="connsiteY25" fmla="*/ 134660 h 249991"/>
                <a:gd name="connsiteX26" fmla="*/ 201024 w 249415"/>
                <a:gd name="connsiteY26" fmla="*/ 134016 h 249991"/>
                <a:gd name="connsiteX27" fmla="*/ 224863 w 249415"/>
                <a:gd name="connsiteY27" fmla="*/ 117908 h 249991"/>
                <a:gd name="connsiteX28" fmla="*/ 230662 w 249415"/>
                <a:gd name="connsiteY28" fmla="*/ 90847 h 249991"/>
                <a:gd name="connsiteX29" fmla="*/ 218420 w 249415"/>
                <a:gd name="connsiteY29" fmla="*/ 68297 h 249991"/>
                <a:gd name="connsiteX30" fmla="*/ 192648 w 249415"/>
                <a:gd name="connsiteY30" fmla="*/ 57988 h 249991"/>
                <a:gd name="connsiteX31" fmla="*/ 127573 w 249415"/>
                <a:gd name="connsiteY31" fmla="*/ 57988 h 249991"/>
                <a:gd name="connsiteX32" fmla="*/ 123707 w 249415"/>
                <a:gd name="connsiteY32" fmla="*/ 61854 h 249991"/>
                <a:gd name="connsiteX33" fmla="*/ 123707 w 249415"/>
                <a:gd name="connsiteY33" fmla="*/ 83760 h 249991"/>
                <a:gd name="connsiteX34" fmla="*/ 123063 w 249415"/>
                <a:gd name="connsiteY34" fmla="*/ 90847 h 249991"/>
                <a:gd name="connsiteX35" fmla="*/ 114043 w 249415"/>
                <a:gd name="connsiteY35" fmla="*/ 96646 h 249991"/>
                <a:gd name="connsiteX36" fmla="*/ 9665 w 249415"/>
                <a:gd name="connsiteY36" fmla="*/ 96646 h 249991"/>
                <a:gd name="connsiteX37" fmla="*/ 0 w 249415"/>
                <a:gd name="connsiteY37" fmla="*/ 88270 h 249991"/>
                <a:gd name="connsiteX38" fmla="*/ 0 w 249415"/>
                <a:gd name="connsiteY38" fmla="*/ 87626 h 249991"/>
                <a:gd name="connsiteX39" fmla="*/ 0 w 249415"/>
                <a:gd name="connsiteY39" fmla="*/ 9020 h 249991"/>
                <a:gd name="connsiteX40" fmla="*/ 0 w 249415"/>
                <a:gd name="connsiteY40" fmla="*/ 8376 h 249991"/>
                <a:gd name="connsiteX41" fmla="*/ 7732 w 249415"/>
                <a:gd name="connsiteY41" fmla="*/ 0 h 249991"/>
                <a:gd name="connsiteX42" fmla="*/ 8376 w 249415"/>
                <a:gd name="connsiteY42" fmla="*/ 0 h 249991"/>
                <a:gd name="connsiteX43" fmla="*/ 114043 w 249415"/>
                <a:gd name="connsiteY43" fmla="*/ 0 h 249991"/>
                <a:gd name="connsiteX44" fmla="*/ 114687 w 249415"/>
                <a:gd name="connsiteY44" fmla="*/ 0 h 249991"/>
                <a:gd name="connsiteX45" fmla="*/ 123063 w 249415"/>
                <a:gd name="connsiteY45" fmla="*/ 9665 h 249991"/>
                <a:gd name="connsiteX46" fmla="*/ 123063 w 249415"/>
                <a:gd name="connsiteY46" fmla="*/ 34793 h 249991"/>
                <a:gd name="connsiteX47" fmla="*/ 126929 w 249415"/>
                <a:gd name="connsiteY47" fmla="*/ 38658 h 249991"/>
                <a:gd name="connsiteX48" fmla="*/ 192004 w 249415"/>
                <a:gd name="connsiteY48" fmla="*/ 38658 h 249991"/>
                <a:gd name="connsiteX49" fmla="*/ 225508 w 249415"/>
                <a:gd name="connsiteY49" fmla="*/ 49612 h 249991"/>
                <a:gd name="connsiteX50" fmla="*/ 248059 w 249415"/>
                <a:gd name="connsiteY50" fmla="*/ 84404 h 249991"/>
                <a:gd name="connsiteX51" fmla="*/ 240971 w 249415"/>
                <a:gd name="connsiteY51" fmla="*/ 125640 h 249991"/>
                <a:gd name="connsiteX52" fmla="*/ 197803 w 249415"/>
                <a:gd name="connsiteY52" fmla="*/ 153345 h 249991"/>
                <a:gd name="connsiteX53" fmla="*/ 180406 w 249415"/>
                <a:gd name="connsiteY53" fmla="*/ 153990 h 249991"/>
                <a:gd name="connsiteX54" fmla="*/ 177829 w 249415"/>
                <a:gd name="connsiteY54" fmla="*/ 155278 h 249991"/>
                <a:gd name="connsiteX55" fmla="*/ 150124 w 249415"/>
                <a:gd name="connsiteY55" fmla="*/ 182339 h 24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49415" h="249991">
                  <a:moveTo>
                    <a:pt x="150124" y="182339"/>
                  </a:moveTo>
                  <a:cubicBezTo>
                    <a:pt x="146902" y="186205"/>
                    <a:pt x="140459" y="186205"/>
                    <a:pt x="136593" y="182339"/>
                  </a:cubicBezTo>
                  <a:cubicBezTo>
                    <a:pt x="127573" y="173319"/>
                    <a:pt x="118553" y="164299"/>
                    <a:pt x="109532" y="155278"/>
                  </a:cubicBezTo>
                  <a:cubicBezTo>
                    <a:pt x="108888" y="154634"/>
                    <a:pt x="107599" y="153990"/>
                    <a:pt x="106955" y="153990"/>
                  </a:cubicBezTo>
                  <a:cubicBezTo>
                    <a:pt x="99868" y="153990"/>
                    <a:pt x="92136" y="153345"/>
                    <a:pt x="85693" y="155278"/>
                  </a:cubicBezTo>
                  <a:cubicBezTo>
                    <a:pt x="76673" y="157855"/>
                    <a:pt x="68941" y="163654"/>
                    <a:pt x="63786" y="171386"/>
                  </a:cubicBezTo>
                  <a:cubicBezTo>
                    <a:pt x="58632" y="179118"/>
                    <a:pt x="56699" y="188782"/>
                    <a:pt x="57988" y="197803"/>
                  </a:cubicBezTo>
                  <a:cubicBezTo>
                    <a:pt x="59276" y="207467"/>
                    <a:pt x="64431" y="216488"/>
                    <a:pt x="72162" y="222931"/>
                  </a:cubicBezTo>
                  <a:cubicBezTo>
                    <a:pt x="78606" y="228085"/>
                    <a:pt x="87626" y="231307"/>
                    <a:pt x="96002" y="230662"/>
                  </a:cubicBezTo>
                  <a:cubicBezTo>
                    <a:pt x="110177" y="230662"/>
                    <a:pt x="124996" y="230662"/>
                    <a:pt x="139171" y="230662"/>
                  </a:cubicBezTo>
                  <a:cubicBezTo>
                    <a:pt x="141103" y="230662"/>
                    <a:pt x="143036" y="232595"/>
                    <a:pt x="143036" y="234528"/>
                  </a:cubicBezTo>
                  <a:lnTo>
                    <a:pt x="143036" y="246126"/>
                  </a:lnTo>
                  <a:cubicBezTo>
                    <a:pt x="143036" y="248059"/>
                    <a:pt x="141103" y="249992"/>
                    <a:pt x="139171" y="249992"/>
                  </a:cubicBezTo>
                  <a:cubicBezTo>
                    <a:pt x="124996" y="249992"/>
                    <a:pt x="111465" y="249992"/>
                    <a:pt x="97291" y="249992"/>
                  </a:cubicBezTo>
                  <a:cubicBezTo>
                    <a:pt x="92780" y="249992"/>
                    <a:pt x="88270" y="249992"/>
                    <a:pt x="84404" y="248703"/>
                  </a:cubicBezTo>
                  <a:cubicBezTo>
                    <a:pt x="68941" y="245481"/>
                    <a:pt x="55410" y="236461"/>
                    <a:pt x="47034" y="222931"/>
                  </a:cubicBezTo>
                  <a:cubicBezTo>
                    <a:pt x="39947" y="211977"/>
                    <a:pt x="36726" y="197803"/>
                    <a:pt x="38658" y="184916"/>
                  </a:cubicBezTo>
                  <a:cubicBezTo>
                    <a:pt x="39947" y="171386"/>
                    <a:pt x="46390" y="159144"/>
                    <a:pt x="56699" y="150124"/>
                  </a:cubicBezTo>
                  <a:cubicBezTo>
                    <a:pt x="67008" y="140459"/>
                    <a:pt x="79894" y="135305"/>
                    <a:pt x="94069" y="134660"/>
                  </a:cubicBezTo>
                  <a:cubicBezTo>
                    <a:pt x="98579" y="134660"/>
                    <a:pt x="103734" y="134660"/>
                    <a:pt x="108244" y="134660"/>
                  </a:cubicBezTo>
                  <a:cubicBezTo>
                    <a:pt x="108888" y="134660"/>
                    <a:pt x="109532" y="134016"/>
                    <a:pt x="110177" y="133372"/>
                  </a:cubicBezTo>
                  <a:cubicBezTo>
                    <a:pt x="118553" y="124996"/>
                    <a:pt x="127573" y="115975"/>
                    <a:pt x="135949" y="107599"/>
                  </a:cubicBezTo>
                  <a:cubicBezTo>
                    <a:pt x="137238" y="106311"/>
                    <a:pt x="139171" y="104378"/>
                    <a:pt x="141103" y="103734"/>
                  </a:cubicBezTo>
                  <a:cubicBezTo>
                    <a:pt x="144325" y="102445"/>
                    <a:pt x="148835" y="103734"/>
                    <a:pt x="151412" y="106311"/>
                  </a:cubicBezTo>
                  <a:cubicBezTo>
                    <a:pt x="160433" y="115331"/>
                    <a:pt x="170097" y="124996"/>
                    <a:pt x="179118" y="134016"/>
                  </a:cubicBezTo>
                  <a:cubicBezTo>
                    <a:pt x="179762" y="135305"/>
                    <a:pt x="181051" y="134660"/>
                    <a:pt x="182339" y="134660"/>
                  </a:cubicBezTo>
                  <a:cubicBezTo>
                    <a:pt x="188782" y="134660"/>
                    <a:pt x="194581" y="135305"/>
                    <a:pt x="201024" y="134016"/>
                  </a:cubicBezTo>
                  <a:cubicBezTo>
                    <a:pt x="210689" y="132083"/>
                    <a:pt x="219709" y="126284"/>
                    <a:pt x="224863" y="117908"/>
                  </a:cubicBezTo>
                  <a:cubicBezTo>
                    <a:pt x="230018" y="110177"/>
                    <a:pt x="231951" y="100512"/>
                    <a:pt x="230662" y="90847"/>
                  </a:cubicBezTo>
                  <a:cubicBezTo>
                    <a:pt x="229374" y="82471"/>
                    <a:pt x="224863" y="74095"/>
                    <a:pt x="218420" y="68297"/>
                  </a:cubicBezTo>
                  <a:cubicBezTo>
                    <a:pt x="211333" y="61854"/>
                    <a:pt x="202313" y="57988"/>
                    <a:pt x="192648" y="57988"/>
                  </a:cubicBezTo>
                  <a:cubicBezTo>
                    <a:pt x="170742" y="57988"/>
                    <a:pt x="149479" y="57988"/>
                    <a:pt x="127573" y="57988"/>
                  </a:cubicBezTo>
                  <a:cubicBezTo>
                    <a:pt x="125640" y="57988"/>
                    <a:pt x="123707" y="59921"/>
                    <a:pt x="123707" y="61854"/>
                  </a:cubicBezTo>
                  <a:cubicBezTo>
                    <a:pt x="123707" y="68941"/>
                    <a:pt x="123707" y="76673"/>
                    <a:pt x="123707" y="83760"/>
                  </a:cubicBezTo>
                  <a:cubicBezTo>
                    <a:pt x="123707" y="86337"/>
                    <a:pt x="123707" y="88915"/>
                    <a:pt x="123063" y="90847"/>
                  </a:cubicBezTo>
                  <a:cubicBezTo>
                    <a:pt x="121774" y="94069"/>
                    <a:pt x="117908" y="96646"/>
                    <a:pt x="114043" y="96646"/>
                  </a:cubicBezTo>
                  <a:cubicBezTo>
                    <a:pt x="79250" y="96646"/>
                    <a:pt x="44457" y="96646"/>
                    <a:pt x="9665" y="96646"/>
                  </a:cubicBezTo>
                  <a:cubicBezTo>
                    <a:pt x="5154" y="96646"/>
                    <a:pt x="644" y="92780"/>
                    <a:pt x="0" y="88270"/>
                  </a:cubicBezTo>
                  <a:cubicBezTo>
                    <a:pt x="0" y="88270"/>
                    <a:pt x="0" y="87626"/>
                    <a:pt x="0" y="87626"/>
                  </a:cubicBezTo>
                  <a:lnTo>
                    <a:pt x="0" y="9020"/>
                  </a:lnTo>
                  <a:cubicBezTo>
                    <a:pt x="0" y="9020"/>
                    <a:pt x="0" y="8376"/>
                    <a:pt x="0" y="8376"/>
                  </a:cubicBezTo>
                  <a:cubicBezTo>
                    <a:pt x="644" y="4510"/>
                    <a:pt x="3866" y="1289"/>
                    <a:pt x="7732" y="0"/>
                  </a:cubicBezTo>
                  <a:cubicBezTo>
                    <a:pt x="7732" y="0"/>
                    <a:pt x="8376" y="0"/>
                    <a:pt x="8376" y="0"/>
                  </a:cubicBezTo>
                  <a:lnTo>
                    <a:pt x="114043" y="0"/>
                  </a:lnTo>
                  <a:cubicBezTo>
                    <a:pt x="114043" y="0"/>
                    <a:pt x="114687" y="0"/>
                    <a:pt x="114687" y="0"/>
                  </a:cubicBezTo>
                  <a:cubicBezTo>
                    <a:pt x="119197" y="644"/>
                    <a:pt x="123063" y="5154"/>
                    <a:pt x="123063" y="9665"/>
                  </a:cubicBezTo>
                  <a:cubicBezTo>
                    <a:pt x="123063" y="18041"/>
                    <a:pt x="123063" y="26417"/>
                    <a:pt x="123063" y="34793"/>
                  </a:cubicBezTo>
                  <a:cubicBezTo>
                    <a:pt x="123063" y="36726"/>
                    <a:pt x="124996" y="38658"/>
                    <a:pt x="126929" y="38658"/>
                  </a:cubicBezTo>
                  <a:cubicBezTo>
                    <a:pt x="148835" y="38658"/>
                    <a:pt x="170097" y="38658"/>
                    <a:pt x="192004" y="38658"/>
                  </a:cubicBezTo>
                  <a:cubicBezTo>
                    <a:pt x="203601" y="38658"/>
                    <a:pt x="215843" y="42524"/>
                    <a:pt x="225508" y="49612"/>
                  </a:cubicBezTo>
                  <a:cubicBezTo>
                    <a:pt x="237105" y="57988"/>
                    <a:pt x="245481" y="70874"/>
                    <a:pt x="248059" y="84404"/>
                  </a:cubicBezTo>
                  <a:cubicBezTo>
                    <a:pt x="251280" y="98579"/>
                    <a:pt x="248703" y="113398"/>
                    <a:pt x="240971" y="125640"/>
                  </a:cubicBezTo>
                  <a:cubicBezTo>
                    <a:pt x="231951" y="141103"/>
                    <a:pt x="215199" y="151412"/>
                    <a:pt x="197803" y="153345"/>
                  </a:cubicBezTo>
                  <a:cubicBezTo>
                    <a:pt x="192004" y="153990"/>
                    <a:pt x="186205" y="153345"/>
                    <a:pt x="180406" y="153990"/>
                  </a:cubicBezTo>
                  <a:cubicBezTo>
                    <a:pt x="179118" y="153990"/>
                    <a:pt x="178473" y="154634"/>
                    <a:pt x="177829" y="155278"/>
                  </a:cubicBezTo>
                  <a:cubicBezTo>
                    <a:pt x="168809" y="164299"/>
                    <a:pt x="159144" y="173319"/>
                    <a:pt x="150124" y="182339"/>
                  </a:cubicBezTo>
                  <a:close/>
                </a:path>
              </a:pathLst>
            </a:custGeom>
            <a:solidFill>
              <a:srgbClr val="0E2F4D"/>
            </a:solidFill>
            <a:ln w="6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66AA865-B0B4-6999-95C9-F7A0A50A0260}"/>
                </a:ext>
              </a:extLst>
            </p:cNvPr>
            <p:cNvSpPr/>
            <p:nvPr/>
          </p:nvSpPr>
          <p:spPr>
            <a:xfrm>
              <a:off x="7551584" y="1343305"/>
              <a:ext cx="123707" cy="96001"/>
            </a:xfrm>
            <a:custGeom>
              <a:avLst/>
              <a:gdLst>
                <a:gd name="connsiteX0" fmla="*/ 123707 w 123707"/>
                <a:gd name="connsiteY0" fmla="*/ 8376 h 96001"/>
                <a:gd name="connsiteX1" fmla="*/ 123707 w 123707"/>
                <a:gd name="connsiteY1" fmla="*/ 86982 h 96001"/>
                <a:gd name="connsiteX2" fmla="*/ 115331 w 123707"/>
                <a:gd name="connsiteY2" fmla="*/ 96002 h 96001"/>
                <a:gd name="connsiteX3" fmla="*/ 8376 w 123707"/>
                <a:gd name="connsiteY3" fmla="*/ 96002 h 96001"/>
                <a:gd name="connsiteX4" fmla="*/ 0 w 123707"/>
                <a:gd name="connsiteY4" fmla="*/ 86337 h 96001"/>
                <a:gd name="connsiteX5" fmla="*/ 0 w 123707"/>
                <a:gd name="connsiteY5" fmla="*/ 74095 h 96001"/>
                <a:gd name="connsiteX6" fmla="*/ 0 w 123707"/>
                <a:gd name="connsiteY6" fmla="*/ 65075 h 96001"/>
                <a:gd name="connsiteX7" fmla="*/ 0 w 123707"/>
                <a:gd name="connsiteY7" fmla="*/ 27061 h 96001"/>
                <a:gd name="connsiteX8" fmla="*/ 0 w 123707"/>
                <a:gd name="connsiteY8" fmla="*/ 12886 h 96001"/>
                <a:gd name="connsiteX9" fmla="*/ 644 w 123707"/>
                <a:gd name="connsiteY9" fmla="*/ 5799 h 96001"/>
                <a:gd name="connsiteX10" fmla="*/ 9665 w 123707"/>
                <a:gd name="connsiteY10" fmla="*/ 0 h 96001"/>
                <a:gd name="connsiteX11" fmla="*/ 114043 w 123707"/>
                <a:gd name="connsiteY11" fmla="*/ 0 h 96001"/>
                <a:gd name="connsiteX12" fmla="*/ 123707 w 123707"/>
                <a:gd name="connsiteY12" fmla="*/ 8376 h 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707" h="96001">
                  <a:moveTo>
                    <a:pt x="123707" y="8376"/>
                  </a:moveTo>
                  <a:lnTo>
                    <a:pt x="123707" y="86982"/>
                  </a:lnTo>
                  <a:cubicBezTo>
                    <a:pt x="123063" y="91492"/>
                    <a:pt x="119841" y="95358"/>
                    <a:pt x="115331" y="96002"/>
                  </a:cubicBezTo>
                  <a:lnTo>
                    <a:pt x="8376" y="96002"/>
                  </a:lnTo>
                  <a:cubicBezTo>
                    <a:pt x="3866" y="95358"/>
                    <a:pt x="0" y="91492"/>
                    <a:pt x="0" y="86337"/>
                  </a:cubicBezTo>
                  <a:cubicBezTo>
                    <a:pt x="0" y="82471"/>
                    <a:pt x="0" y="77961"/>
                    <a:pt x="0" y="74095"/>
                  </a:cubicBezTo>
                  <a:cubicBezTo>
                    <a:pt x="0" y="70874"/>
                    <a:pt x="0" y="67652"/>
                    <a:pt x="0" y="65075"/>
                  </a:cubicBezTo>
                  <a:lnTo>
                    <a:pt x="0" y="27061"/>
                  </a:lnTo>
                  <a:cubicBezTo>
                    <a:pt x="0" y="22551"/>
                    <a:pt x="0" y="17396"/>
                    <a:pt x="0" y="12886"/>
                  </a:cubicBezTo>
                  <a:cubicBezTo>
                    <a:pt x="0" y="10309"/>
                    <a:pt x="0" y="7732"/>
                    <a:pt x="644" y="5799"/>
                  </a:cubicBezTo>
                  <a:cubicBezTo>
                    <a:pt x="1933" y="2577"/>
                    <a:pt x="5799" y="0"/>
                    <a:pt x="9665" y="0"/>
                  </a:cubicBezTo>
                  <a:cubicBezTo>
                    <a:pt x="44457" y="0"/>
                    <a:pt x="79250" y="0"/>
                    <a:pt x="114043" y="0"/>
                  </a:cubicBezTo>
                  <a:cubicBezTo>
                    <a:pt x="118553" y="0"/>
                    <a:pt x="123063" y="3866"/>
                    <a:pt x="123707" y="8376"/>
                  </a:cubicBezTo>
                  <a:close/>
                </a:path>
              </a:pathLst>
            </a:custGeom>
            <a:solidFill>
              <a:srgbClr val="FB8230"/>
            </a:solidFill>
            <a:ln w="6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8" name="Rounded Rectangle 8">
            <a:extLst>
              <a:ext uri="{FF2B5EF4-FFF2-40B4-BE49-F238E27FC236}">
                <a16:creationId xmlns:a16="http://schemas.microsoft.com/office/drawing/2014/main" id="{D24BC331-DCE7-8F90-6A30-76ED73D2CD48}"/>
              </a:ext>
            </a:extLst>
          </p:cNvPr>
          <p:cNvSpPr/>
          <p:nvPr/>
        </p:nvSpPr>
        <p:spPr>
          <a:xfrm>
            <a:off x="8121000" y="1861839"/>
            <a:ext cx="1600201" cy="919461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880589B-CBE4-2C64-C8FF-6F2A0DC9C17C}"/>
              </a:ext>
            </a:extLst>
          </p:cNvPr>
          <p:cNvSpPr txBox="1"/>
          <p:nvPr/>
        </p:nvSpPr>
        <p:spPr>
          <a:xfrm>
            <a:off x="8130525" y="2402393"/>
            <a:ext cx="1561922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20000"/>
              </a:lnSpc>
            </a:pPr>
            <a:r>
              <a:rPr lang="fa-IR" sz="14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سرعت بخشی به کارها</a:t>
            </a:r>
          </a:p>
        </p:txBody>
      </p:sp>
      <p:grpSp>
        <p:nvGrpSpPr>
          <p:cNvPr id="176" name="Graphic 174">
            <a:extLst>
              <a:ext uri="{FF2B5EF4-FFF2-40B4-BE49-F238E27FC236}">
                <a16:creationId xmlns:a16="http://schemas.microsoft.com/office/drawing/2014/main" id="{DFA51B5F-F5E2-460E-D1A5-6A2FE2224823}"/>
              </a:ext>
            </a:extLst>
          </p:cNvPr>
          <p:cNvGrpSpPr/>
          <p:nvPr/>
        </p:nvGrpSpPr>
        <p:grpSpPr>
          <a:xfrm>
            <a:off x="8732656" y="2089498"/>
            <a:ext cx="338610" cy="258832"/>
            <a:chOff x="10763046" y="5239789"/>
            <a:chExt cx="413385" cy="315991"/>
          </a:xfrm>
        </p:grpSpPr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5CB5376-8951-87EB-0E3C-B10E59B4FA18}"/>
                </a:ext>
              </a:extLst>
            </p:cNvPr>
            <p:cNvSpPr/>
            <p:nvPr/>
          </p:nvSpPr>
          <p:spPr>
            <a:xfrm>
              <a:off x="10832579" y="5239789"/>
              <a:ext cx="124777" cy="103822"/>
            </a:xfrm>
            <a:custGeom>
              <a:avLst/>
              <a:gdLst>
                <a:gd name="connsiteX0" fmla="*/ 101917 w 124777"/>
                <a:gd name="connsiteY0" fmla="*/ 2858 h 103822"/>
                <a:gd name="connsiteX1" fmla="*/ 124778 w 124777"/>
                <a:gd name="connsiteY1" fmla="*/ 0 h 103822"/>
                <a:gd name="connsiteX2" fmla="*/ 124778 w 124777"/>
                <a:gd name="connsiteY2" fmla="*/ 103823 h 103822"/>
                <a:gd name="connsiteX3" fmla="*/ 51435 w 124777"/>
                <a:gd name="connsiteY3" fmla="*/ 103823 h 103822"/>
                <a:gd name="connsiteX4" fmla="*/ 0 w 124777"/>
                <a:gd name="connsiteY4" fmla="*/ 52388 h 103822"/>
                <a:gd name="connsiteX5" fmla="*/ 19050 w 124777"/>
                <a:gd name="connsiteY5" fmla="*/ 38100 h 103822"/>
                <a:gd name="connsiteX6" fmla="*/ 101917 w 124777"/>
                <a:gd name="connsiteY6" fmla="*/ 2858 h 10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777" h="103822">
                  <a:moveTo>
                    <a:pt x="101917" y="2858"/>
                  </a:moveTo>
                  <a:cubicBezTo>
                    <a:pt x="109538" y="953"/>
                    <a:pt x="117157" y="953"/>
                    <a:pt x="124778" y="0"/>
                  </a:cubicBezTo>
                  <a:cubicBezTo>
                    <a:pt x="124778" y="34290"/>
                    <a:pt x="124778" y="69533"/>
                    <a:pt x="124778" y="103823"/>
                  </a:cubicBezTo>
                  <a:cubicBezTo>
                    <a:pt x="100965" y="95250"/>
                    <a:pt x="75248" y="95250"/>
                    <a:pt x="51435" y="103823"/>
                  </a:cubicBezTo>
                  <a:cubicBezTo>
                    <a:pt x="34290" y="86678"/>
                    <a:pt x="17145" y="69533"/>
                    <a:pt x="0" y="52388"/>
                  </a:cubicBezTo>
                  <a:cubicBezTo>
                    <a:pt x="5715" y="47625"/>
                    <a:pt x="12382" y="41910"/>
                    <a:pt x="19050" y="38100"/>
                  </a:cubicBezTo>
                  <a:cubicBezTo>
                    <a:pt x="43815" y="20003"/>
                    <a:pt x="72390" y="8573"/>
                    <a:pt x="101917" y="2858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D2E3CE6-997B-D6D7-040A-BB186E9FDAAE}"/>
                </a:ext>
              </a:extLst>
            </p:cNvPr>
            <p:cNvSpPr/>
            <p:nvPr/>
          </p:nvSpPr>
          <p:spPr>
            <a:xfrm>
              <a:off x="10981169" y="5239789"/>
              <a:ext cx="120967" cy="137159"/>
            </a:xfrm>
            <a:custGeom>
              <a:avLst/>
              <a:gdLst>
                <a:gd name="connsiteX0" fmla="*/ 952 w 120967"/>
                <a:gd name="connsiteY0" fmla="*/ 0 h 137159"/>
                <a:gd name="connsiteX1" fmla="*/ 73343 w 120967"/>
                <a:gd name="connsiteY1" fmla="*/ 18098 h 137159"/>
                <a:gd name="connsiteX2" fmla="*/ 108585 w 120967"/>
                <a:gd name="connsiteY2" fmla="*/ 38100 h 137159"/>
                <a:gd name="connsiteX3" fmla="*/ 120968 w 120967"/>
                <a:gd name="connsiteY3" fmla="*/ 47625 h 137159"/>
                <a:gd name="connsiteX4" fmla="*/ 22860 w 120967"/>
                <a:gd name="connsiteY4" fmla="*/ 137160 h 137159"/>
                <a:gd name="connsiteX5" fmla="*/ 0 w 120967"/>
                <a:gd name="connsiteY5" fmla="*/ 116205 h 137159"/>
                <a:gd name="connsiteX6" fmla="*/ 952 w 120967"/>
                <a:gd name="connsiteY6" fmla="*/ 0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67" h="137159">
                  <a:moveTo>
                    <a:pt x="952" y="0"/>
                  </a:moveTo>
                  <a:cubicBezTo>
                    <a:pt x="25717" y="1905"/>
                    <a:pt x="50482" y="7620"/>
                    <a:pt x="73343" y="18098"/>
                  </a:cubicBezTo>
                  <a:cubicBezTo>
                    <a:pt x="85725" y="23813"/>
                    <a:pt x="97155" y="30480"/>
                    <a:pt x="108585" y="38100"/>
                  </a:cubicBezTo>
                  <a:cubicBezTo>
                    <a:pt x="112395" y="40958"/>
                    <a:pt x="117157" y="44768"/>
                    <a:pt x="120968" y="47625"/>
                  </a:cubicBezTo>
                  <a:cubicBezTo>
                    <a:pt x="88582" y="77153"/>
                    <a:pt x="56197" y="106680"/>
                    <a:pt x="22860" y="137160"/>
                  </a:cubicBezTo>
                  <a:cubicBezTo>
                    <a:pt x="16192" y="129540"/>
                    <a:pt x="8572" y="121920"/>
                    <a:pt x="0" y="116205"/>
                  </a:cubicBezTo>
                  <a:cubicBezTo>
                    <a:pt x="952" y="78105"/>
                    <a:pt x="952" y="39053"/>
                    <a:pt x="952" y="0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AA6EB352-4A5B-411C-EA9E-1399C263E225}"/>
                </a:ext>
              </a:extLst>
            </p:cNvPr>
            <p:cNvSpPr/>
            <p:nvPr/>
          </p:nvSpPr>
          <p:spPr>
            <a:xfrm>
              <a:off x="10977358" y="5300750"/>
              <a:ext cx="199072" cy="199072"/>
            </a:xfrm>
            <a:custGeom>
              <a:avLst/>
              <a:gdLst>
                <a:gd name="connsiteX0" fmla="*/ 0 w 199072"/>
                <a:gd name="connsiteY0" fmla="*/ 134303 h 199072"/>
                <a:gd name="connsiteX1" fmla="*/ 147638 w 199072"/>
                <a:gd name="connsiteY1" fmla="*/ 0 h 199072"/>
                <a:gd name="connsiteX2" fmla="*/ 199073 w 199072"/>
                <a:gd name="connsiteY2" fmla="*/ 0 h 199072"/>
                <a:gd name="connsiteX3" fmla="*/ 199073 w 199072"/>
                <a:gd name="connsiteY3" fmla="*/ 51435 h 199072"/>
                <a:gd name="connsiteX4" fmla="*/ 64770 w 199072"/>
                <a:gd name="connsiteY4" fmla="*/ 199073 h 199072"/>
                <a:gd name="connsiteX5" fmla="*/ 41910 w 199072"/>
                <a:gd name="connsiteY5" fmla="*/ 153353 h 199072"/>
                <a:gd name="connsiteX6" fmla="*/ 0 w 199072"/>
                <a:gd name="connsiteY6" fmla="*/ 134303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72" h="199072">
                  <a:moveTo>
                    <a:pt x="0" y="134303"/>
                  </a:moveTo>
                  <a:cubicBezTo>
                    <a:pt x="49530" y="89535"/>
                    <a:pt x="98107" y="44768"/>
                    <a:pt x="147638" y="0"/>
                  </a:cubicBezTo>
                  <a:cubicBezTo>
                    <a:pt x="164783" y="0"/>
                    <a:pt x="181928" y="0"/>
                    <a:pt x="199073" y="0"/>
                  </a:cubicBezTo>
                  <a:lnTo>
                    <a:pt x="199073" y="51435"/>
                  </a:lnTo>
                  <a:cubicBezTo>
                    <a:pt x="154305" y="100965"/>
                    <a:pt x="109538" y="150495"/>
                    <a:pt x="64770" y="199073"/>
                  </a:cubicBezTo>
                  <a:cubicBezTo>
                    <a:pt x="62865" y="181928"/>
                    <a:pt x="55245" y="165735"/>
                    <a:pt x="41910" y="153353"/>
                  </a:cubicBezTo>
                  <a:cubicBezTo>
                    <a:pt x="30480" y="142875"/>
                    <a:pt x="15240" y="136208"/>
                    <a:pt x="0" y="134303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5FB487E-3387-80D3-2509-B15C5549C7F2}"/>
                </a:ext>
              </a:extLst>
            </p:cNvPr>
            <p:cNvSpPr/>
            <p:nvPr/>
          </p:nvSpPr>
          <p:spPr>
            <a:xfrm>
              <a:off x="10763046" y="5308370"/>
              <a:ext cx="98107" cy="149542"/>
            </a:xfrm>
            <a:custGeom>
              <a:avLst/>
              <a:gdLst>
                <a:gd name="connsiteX0" fmla="*/ 11430 w 98107"/>
                <a:gd name="connsiteY0" fmla="*/ 69532 h 149542"/>
                <a:gd name="connsiteX1" fmla="*/ 52388 w 98107"/>
                <a:gd name="connsiteY1" fmla="*/ 0 h 149542"/>
                <a:gd name="connsiteX2" fmla="*/ 98108 w 98107"/>
                <a:gd name="connsiteY2" fmla="*/ 45720 h 149542"/>
                <a:gd name="connsiteX3" fmla="*/ 77153 w 98107"/>
                <a:gd name="connsiteY3" fmla="*/ 63817 h 149542"/>
                <a:gd name="connsiteX4" fmla="*/ 49530 w 98107"/>
                <a:gd name="connsiteY4" fmla="*/ 124778 h 149542"/>
                <a:gd name="connsiteX5" fmla="*/ 48577 w 98107"/>
                <a:gd name="connsiteY5" fmla="*/ 149542 h 149542"/>
                <a:gd name="connsiteX6" fmla="*/ 0 w 98107"/>
                <a:gd name="connsiteY6" fmla="*/ 149542 h 149542"/>
                <a:gd name="connsiteX7" fmla="*/ 0 w 98107"/>
                <a:gd name="connsiteY7" fmla="*/ 134303 h 149542"/>
                <a:gd name="connsiteX8" fmla="*/ 11430 w 98107"/>
                <a:gd name="connsiteY8" fmla="*/ 69532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107" h="149542">
                  <a:moveTo>
                    <a:pt x="11430" y="69532"/>
                  </a:moveTo>
                  <a:cubicBezTo>
                    <a:pt x="20003" y="43815"/>
                    <a:pt x="34290" y="20955"/>
                    <a:pt x="52388" y="0"/>
                  </a:cubicBezTo>
                  <a:cubicBezTo>
                    <a:pt x="67628" y="15240"/>
                    <a:pt x="82868" y="30480"/>
                    <a:pt x="98108" y="45720"/>
                  </a:cubicBezTo>
                  <a:cubicBezTo>
                    <a:pt x="90488" y="50482"/>
                    <a:pt x="83820" y="57150"/>
                    <a:pt x="77153" y="63817"/>
                  </a:cubicBezTo>
                  <a:cubicBezTo>
                    <a:pt x="61913" y="80963"/>
                    <a:pt x="51435" y="101917"/>
                    <a:pt x="49530" y="124778"/>
                  </a:cubicBezTo>
                  <a:cubicBezTo>
                    <a:pt x="48577" y="133350"/>
                    <a:pt x="48577" y="140970"/>
                    <a:pt x="48577" y="149542"/>
                  </a:cubicBezTo>
                  <a:cubicBezTo>
                    <a:pt x="32385" y="149542"/>
                    <a:pt x="16193" y="149542"/>
                    <a:pt x="0" y="149542"/>
                  </a:cubicBezTo>
                  <a:lnTo>
                    <a:pt x="0" y="134303"/>
                  </a:lnTo>
                  <a:cubicBezTo>
                    <a:pt x="953" y="112395"/>
                    <a:pt x="4763" y="90488"/>
                    <a:pt x="11430" y="69532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82A8545-91DB-F1F4-99B4-4A135865A746}"/>
                </a:ext>
              </a:extLst>
            </p:cNvPr>
            <p:cNvSpPr/>
            <p:nvPr/>
          </p:nvSpPr>
          <p:spPr>
            <a:xfrm>
              <a:off x="11111661" y="5395047"/>
              <a:ext cx="64769" cy="63817"/>
            </a:xfrm>
            <a:custGeom>
              <a:avLst/>
              <a:gdLst>
                <a:gd name="connsiteX0" fmla="*/ 0 w 64769"/>
                <a:gd name="connsiteY0" fmla="*/ 63817 h 63817"/>
                <a:gd name="connsiteX1" fmla="*/ 58102 w 64769"/>
                <a:gd name="connsiteY1" fmla="*/ 0 h 63817"/>
                <a:gd name="connsiteX2" fmla="*/ 64770 w 64769"/>
                <a:gd name="connsiteY2" fmla="*/ 49530 h 63817"/>
                <a:gd name="connsiteX3" fmla="*/ 64770 w 64769"/>
                <a:gd name="connsiteY3" fmla="*/ 63817 h 63817"/>
                <a:gd name="connsiteX4" fmla="*/ 0 w 64769"/>
                <a:gd name="connsiteY4" fmla="*/ 63817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69" h="63817">
                  <a:moveTo>
                    <a:pt x="0" y="63817"/>
                  </a:moveTo>
                  <a:cubicBezTo>
                    <a:pt x="19050" y="42863"/>
                    <a:pt x="38100" y="21907"/>
                    <a:pt x="58102" y="0"/>
                  </a:cubicBezTo>
                  <a:cubicBezTo>
                    <a:pt x="61913" y="16192"/>
                    <a:pt x="63817" y="33338"/>
                    <a:pt x="64770" y="49530"/>
                  </a:cubicBezTo>
                  <a:lnTo>
                    <a:pt x="64770" y="63817"/>
                  </a:lnTo>
                  <a:cubicBezTo>
                    <a:pt x="42863" y="63817"/>
                    <a:pt x="21907" y="63817"/>
                    <a:pt x="0" y="63817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045B08B9-1201-376F-1B50-39B288CB2B3B}"/>
                </a:ext>
              </a:extLst>
            </p:cNvPr>
            <p:cNvSpPr/>
            <p:nvPr/>
          </p:nvSpPr>
          <p:spPr>
            <a:xfrm>
              <a:off x="10922560" y="5459087"/>
              <a:ext cx="96079" cy="96694"/>
            </a:xfrm>
            <a:custGeom>
              <a:avLst/>
              <a:gdLst>
                <a:gd name="connsiteX0" fmla="*/ 40511 w 96079"/>
                <a:gd name="connsiteY0" fmla="*/ 730 h 96694"/>
                <a:gd name="connsiteX1" fmla="*/ 70039 w 96079"/>
                <a:gd name="connsiteY1" fmla="*/ 5493 h 96694"/>
                <a:gd name="connsiteX2" fmla="*/ 93851 w 96079"/>
                <a:gd name="connsiteY2" fmla="*/ 34068 h 96694"/>
                <a:gd name="connsiteX3" fmla="*/ 90041 w 96079"/>
                <a:gd name="connsiteY3" fmla="*/ 72168 h 96694"/>
                <a:gd name="connsiteX4" fmla="*/ 66229 w 96079"/>
                <a:gd name="connsiteY4" fmla="*/ 93123 h 96694"/>
                <a:gd name="connsiteX5" fmla="*/ 30034 w 96079"/>
                <a:gd name="connsiteY5" fmla="*/ 93123 h 96694"/>
                <a:gd name="connsiteX6" fmla="*/ 5269 w 96079"/>
                <a:gd name="connsiteY6" fmla="*/ 70263 h 96694"/>
                <a:gd name="connsiteX7" fmla="*/ 3364 w 96079"/>
                <a:gd name="connsiteY7" fmla="*/ 29305 h 96694"/>
                <a:gd name="connsiteX8" fmla="*/ 40511 w 96079"/>
                <a:gd name="connsiteY8" fmla="*/ 730 h 9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079" h="96694">
                  <a:moveTo>
                    <a:pt x="40511" y="730"/>
                  </a:moveTo>
                  <a:cubicBezTo>
                    <a:pt x="50989" y="-1175"/>
                    <a:pt x="61466" y="730"/>
                    <a:pt x="70039" y="5493"/>
                  </a:cubicBezTo>
                  <a:cubicBezTo>
                    <a:pt x="81469" y="11207"/>
                    <a:pt x="90041" y="21685"/>
                    <a:pt x="93851" y="34068"/>
                  </a:cubicBezTo>
                  <a:cubicBezTo>
                    <a:pt x="97661" y="46450"/>
                    <a:pt x="96709" y="60738"/>
                    <a:pt x="90041" y="72168"/>
                  </a:cubicBezTo>
                  <a:cubicBezTo>
                    <a:pt x="84326" y="81693"/>
                    <a:pt x="75754" y="89313"/>
                    <a:pt x="66229" y="93123"/>
                  </a:cubicBezTo>
                  <a:cubicBezTo>
                    <a:pt x="54799" y="97885"/>
                    <a:pt x="41464" y="97885"/>
                    <a:pt x="30034" y="93123"/>
                  </a:cubicBezTo>
                  <a:cubicBezTo>
                    <a:pt x="19556" y="88360"/>
                    <a:pt x="10031" y="80740"/>
                    <a:pt x="5269" y="70263"/>
                  </a:cubicBezTo>
                  <a:cubicBezTo>
                    <a:pt x="-1399" y="57880"/>
                    <a:pt x="-1399" y="42640"/>
                    <a:pt x="3364" y="29305"/>
                  </a:cubicBezTo>
                  <a:cubicBezTo>
                    <a:pt x="9079" y="14065"/>
                    <a:pt x="23366" y="2635"/>
                    <a:pt x="40511" y="73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DC2578-2D70-4CFA-8E6F-C996F5122E69}"/>
              </a:ext>
            </a:extLst>
          </p:cNvPr>
          <p:cNvGrpSpPr/>
          <p:nvPr/>
        </p:nvGrpSpPr>
        <p:grpSpPr>
          <a:xfrm>
            <a:off x="10004100" y="1861839"/>
            <a:ext cx="1905000" cy="919461"/>
            <a:chOff x="9587943" y="1502497"/>
            <a:chExt cx="1905000" cy="919461"/>
          </a:xfrm>
        </p:grpSpPr>
        <p:sp>
          <p:nvSpPr>
            <p:cNvPr id="88" name="Rounded Rectangle 8">
              <a:extLst>
                <a:ext uri="{FF2B5EF4-FFF2-40B4-BE49-F238E27FC236}">
                  <a16:creationId xmlns:a16="http://schemas.microsoft.com/office/drawing/2014/main" id="{D30C40B6-334A-9320-6EDB-E407AE949999}"/>
                </a:ext>
              </a:extLst>
            </p:cNvPr>
            <p:cNvSpPr/>
            <p:nvPr/>
          </p:nvSpPr>
          <p:spPr>
            <a:xfrm>
              <a:off x="9587943" y="1502497"/>
              <a:ext cx="1905000" cy="919461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350B1BF-B73B-330A-94AE-B105FE726A15}"/>
                </a:ext>
              </a:extLst>
            </p:cNvPr>
            <p:cNvSpPr txBox="1"/>
            <p:nvPr/>
          </p:nvSpPr>
          <p:spPr>
            <a:xfrm>
              <a:off x="9631513" y="2043051"/>
              <a:ext cx="1795467" cy="350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20000"/>
                </a:lnSpc>
              </a:pPr>
              <a:r>
                <a:rPr lang="fa-IR" sz="14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کاهش هزینه ها</a:t>
              </a: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E933731C-F1CF-0F79-0239-E9C518CB0225}"/>
                </a:ext>
              </a:extLst>
            </p:cNvPr>
            <p:cNvSpPr/>
            <p:nvPr/>
          </p:nvSpPr>
          <p:spPr>
            <a:xfrm>
              <a:off x="10314605" y="1688922"/>
              <a:ext cx="455600" cy="233249"/>
            </a:xfrm>
            <a:custGeom>
              <a:avLst/>
              <a:gdLst>
                <a:gd name="connsiteX0" fmla="*/ -10 w 4248970"/>
                <a:gd name="connsiteY0" fmla="*/ 783463 h 2175298"/>
                <a:gd name="connsiteX1" fmla="*/ 3692738 w 4248970"/>
                <a:gd name="connsiteY1" fmla="*/ 3270 h 2175298"/>
                <a:gd name="connsiteX2" fmla="*/ 3874408 w 4248970"/>
                <a:gd name="connsiteY2" fmla="*/ 121469 h 2175298"/>
                <a:gd name="connsiteX3" fmla="*/ 3874951 w 4248970"/>
                <a:gd name="connsiteY3" fmla="*/ 124143 h 2175298"/>
                <a:gd name="connsiteX4" fmla="*/ 4248140 w 4248970"/>
                <a:gd name="connsiteY4" fmla="*/ 2069338 h 2175298"/>
                <a:gd name="connsiteX5" fmla="*/ 4215565 w 4248970"/>
                <a:gd name="connsiteY5" fmla="*/ 2120297 h 2175298"/>
                <a:gd name="connsiteX6" fmla="*/ 3991823 w 4248970"/>
                <a:gd name="connsiteY6" fmla="*/ 2174018 h 2175298"/>
                <a:gd name="connsiteX7" fmla="*/ 3938949 w 4248970"/>
                <a:gd name="connsiteY7" fmla="*/ 2141443 h 2175298"/>
                <a:gd name="connsiteX8" fmla="*/ 3938006 w 4248970"/>
                <a:gd name="connsiteY8" fmla="*/ 2135918 h 2175298"/>
                <a:gd name="connsiteX9" fmla="*/ 3754079 w 4248970"/>
                <a:gd name="connsiteY9" fmla="*/ 389509 h 2175298"/>
                <a:gd name="connsiteX10" fmla="*/ -10 w 4248970"/>
                <a:gd name="connsiteY10" fmla="*/ 783463 h 217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48970" h="2175298">
                  <a:moveTo>
                    <a:pt x="-10" y="783463"/>
                  </a:moveTo>
                  <a:cubicBezTo>
                    <a:pt x="1230687" y="522164"/>
                    <a:pt x="2461603" y="262093"/>
                    <a:pt x="3692738" y="3270"/>
                  </a:cubicBezTo>
                  <a:cubicBezTo>
                    <a:pt x="3775548" y="-14257"/>
                    <a:pt x="3856882" y="38662"/>
                    <a:pt x="3874408" y="121469"/>
                  </a:cubicBezTo>
                  <a:cubicBezTo>
                    <a:pt x="3874599" y="122359"/>
                    <a:pt x="3874779" y="123249"/>
                    <a:pt x="3874951" y="124143"/>
                  </a:cubicBezTo>
                  <a:cubicBezTo>
                    <a:pt x="3999605" y="772605"/>
                    <a:pt x="4124001" y="1421000"/>
                    <a:pt x="4248140" y="2069338"/>
                  </a:cubicBezTo>
                  <a:cubicBezTo>
                    <a:pt x="4252627" y="2092294"/>
                    <a:pt x="4238282" y="2114734"/>
                    <a:pt x="4215565" y="2120297"/>
                  </a:cubicBezTo>
                  <a:cubicBezTo>
                    <a:pt x="4141079" y="2138709"/>
                    <a:pt x="4066499" y="2156616"/>
                    <a:pt x="3991823" y="2174018"/>
                  </a:cubicBezTo>
                  <a:cubicBezTo>
                    <a:pt x="3968229" y="2179619"/>
                    <a:pt x="3944560" y="2165046"/>
                    <a:pt x="3938949" y="2141443"/>
                  </a:cubicBezTo>
                  <a:cubicBezTo>
                    <a:pt x="3938521" y="2139623"/>
                    <a:pt x="3938206" y="2137775"/>
                    <a:pt x="3938006" y="2135918"/>
                  </a:cubicBezTo>
                  <a:cubicBezTo>
                    <a:pt x="3876599" y="1553874"/>
                    <a:pt x="3815296" y="971744"/>
                    <a:pt x="3754079" y="389509"/>
                  </a:cubicBezTo>
                  <a:cubicBezTo>
                    <a:pt x="2502808" y="521078"/>
                    <a:pt x="1251451" y="652399"/>
                    <a:pt x="-10" y="783463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19E99609-C560-F1C4-2FD4-C68520251236}"/>
                </a:ext>
              </a:extLst>
            </p:cNvPr>
            <p:cNvSpPr/>
            <p:nvPr/>
          </p:nvSpPr>
          <p:spPr>
            <a:xfrm>
              <a:off x="10324851" y="1744237"/>
              <a:ext cx="435108" cy="233327"/>
            </a:xfrm>
            <a:custGeom>
              <a:avLst/>
              <a:gdLst>
                <a:gd name="connsiteX0" fmla="*/ -10 w 4057866"/>
                <a:gd name="connsiteY0" fmla="*/ 421252 h 2176033"/>
                <a:gd name="connsiteX1" fmla="*/ 3667115 w 4057866"/>
                <a:gd name="connsiteY1" fmla="*/ 1009 h 2176033"/>
                <a:gd name="connsiteX2" fmla="*/ 3851129 w 4057866"/>
                <a:gd name="connsiteY2" fmla="*/ 147265 h 2176033"/>
                <a:gd name="connsiteX3" fmla="*/ 3851329 w 4057866"/>
                <a:gd name="connsiteY3" fmla="*/ 149122 h 2176033"/>
                <a:gd name="connsiteX4" fmla="*/ 4057640 w 4057866"/>
                <a:gd name="connsiteY4" fmla="*/ 2112701 h 2176033"/>
                <a:gd name="connsiteX5" fmla="*/ 4027256 w 4057866"/>
                <a:gd name="connsiteY5" fmla="*/ 2150801 h 2176033"/>
                <a:gd name="connsiteX6" fmla="*/ 3792369 w 4057866"/>
                <a:gd name="connsiteY6" fmla="*/ 2175757 h 2176033"/>
                <a:gd name="connsiteX7" fmla="*/ 3754460 w 4057866"/>
                <a:gd name="connsiteY7" fmla="*/ 2145086 h 2176033"/>
                <a:gd name="connsiteX8" fmla="*/ 3754269 w 4057866"/>
                <a:gd name="connsiteY8" fmla="*/ 2141467 h 2176033"/>
                <a:gd name="connsiteX9" fmla="*/ 3754269 w 4057866"/>
                <a:gd name="connsiteY9" fmla="*/ 421823 h 2176033"/>
                <a:gd name="connsiteX10" fmla="*/ -10 w 4057866"/>
                <a:gd name="connsiteY10" fmla="*/ 421252 h 217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57866" h="2176033">
                  <a:moveTo>
                    <a:pt x="-10" y="421252"/>
                  </a:moveTo>
                  <a:cubicBezTo>
                    <a:pt x="1222429" y="281996"/>
                    <a:pt x="2444801" y="141912"/>
                    <a:pt x="3667115" y="1009"/>
                  </a:cubicBezTo>
                  <a:cubicBezTo>
                    <a:pt x="3758317" y="-9421"/>
                    <a:pt x="3840699" y="56063"/>
                    <a:pt x="3851129" y="147265"/>
                  </a:cubicBezTo>
                  <a:cubicBezTo>
                    <a:pt x="3851195" y="147884"/>
                    <a:pt x="3851262" y="148503"/>
                    <a:pt x="3851329" y="149122"/>
                  </a:cubicBezTo>
                  <a:cubicBezTo>
                    <a:pt x="3920223" y="803557"/>
                    <a:pt x="3988994" y="1458077"/>
                    <a:pt x="4057640" y="2112701"/>
                  </a:cubicBezTo>
                  <a:cubicBezTo>
                    <a:pt x="4059755" y="2131608"/>
                    <a:pt x="4046163" y="2148658"/>
                    <a:pt x="4027256" y="2150801"/>
                  </a:cubicBezTo>
                  <a:cubicBezTo>
                    <a:pt x="3948960" y="2159564"/>
                    <a:pt x="3870665" y="2167880"/>
                    <a:pt x="3792369" y="2175757"/>
                  </a:cubicBezTo>
                  <a:cubicBezTo>
                    <a:pt x="3773433" y="2177757"/>
                    <a:pt x="3756460" y="2164022"/>
                    <a:pt x="3754460" y="2145086"/>
                  </a:cubicBezTo>
                  <a:cubicBezTo>
                    <a:pt x="3754336" y="2143886"/>
                    <a:pt x="3754269" y="2142676"/>
                    <a:pt x="3754269" y="2141467"/>
                  </a:cubicBezTo>
                  <a:cubicBezTo>
                    <a:pt x="3754269" y="1568252"/>
                    <a:pt x="3754269" y="995038"/>
                    <a:pt x="3754269" y="421823"/>
                  </a:cubicBezTo>
                  <a:cubicBezTo>
                    <a:pt x="2502875" y="421318"/>
                    <a:pt x="1251451" y="421128"/>
                    <a:pt x="-10" y="421252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893AE20-4F74-3549-BD98-9C6D1D3CFA6A}"/>
                </a:ext>
              </a:extLst>
            </p:cNvPr>
            <p:cNvSpPr/>
            <p:nvPr/>
          </p:nvSpPr>
          <p:spPr>
            <a:xfrm>
              <a:off x="10338441" y="1805859"/>
              <a:ext cx="407928" cy="233475"/>
            </a:xfrm>
            <a:custGeom>
              <a:avLst/>
              <a:gdLst>
                <a:gd name="connsiteX0" fmla="*/ 160010 w 3804380"/>
                <a:gd name="connsiteY0" fmla="*/ -83 h 2177414"/>
                <a:gd name="connsiteX1" fmla="*/ 3644351 w 3804380"/>
                <a:gd name="connsiteY1" fmla="*/ -83 h 2177414"/>
                <a:gd name="connsiteX2" fmla="*/ 3804371 w 3804380"/>
                <a:gd name="connsiteY2" fmla="*/ 159937 h 2177414"/>
                <a:gd name="connsiteX3" fmla="*/ 3804371 w 3804380"/>
                <a:gd name="connsiteY3" fmla="*/ 2017312 h 2177414"/>
                <a:gd name="connsiteX4" fmla="*/ 3644351 w 3804380"/>
                <a:gd name="connsiteY4" fmla="*/ 2177332 h 2177414"/>
                <a:gd name="connsiteX5" fmla="*/ 160010 w 3804380"/>
                <a:gd name="connsiteY5" fmla="*/ 2177332 h 2177414"/>
                <a:gd name="connsiteX6" fmla="*/ -10 w 3804380"/>
                <a:gd name="connsiteY6" fmla="*/ 2017312 h 2177414"/>
                <a:gd name="connsiteX7" fmla="*/ -10 w 3804380"/>
                <a:gd name="connsiteY7" fmla="*/ 159937 h 2177414"/>
                <a:gd name="connsiteX8" fmla="*/ 160010 w 3804380"/>
                <a:gd name="connsiteY8" fmla="*/ -83 h 2177414"/>
                <a:gd name="connsiteX9" fmla="*/ 786470 w 3804380"/>
                <a:gd name="connsiteY9" fmla="*/ 307289 h 2177414"/>
                <a:gd name="connsiteX10" fmla="*/ 636832 w 3804380"/>
                <a:gd name="connsiteY10" fmla="*/ 410826 h 2177414"/>
                <a:gd name="connsiteX11" fmla="*/ 548154 w 3804380"/>
                <a:gd name="connsiteY11" fmla="*/ 539223 h 2177414"/>
                <a:gd name="connsiteX12" fmla="*/ 455571 w 3804380"/>
                <a:gd name="connsiteY12" fmla="*/ 593610 h 2177414"/>
                <a:gd name="connsiteX13" fmla="*/ 349939 w 3804380"/>
                <a:gd name="connsiteY13" fmla="*/ 740772 h 2177414"/>
                <a:gd name="connsiteX14" fmla="*/ 349939 w 3804380"/>
                <a:gd name="connsiteY14" fmla="*/ 1433525 h 2177414"/>
                <a:gd name="connsiteX15" fmla="*/ 456619 w 3804380"/>
                <a:gd name="connsiteY15" fmla="*/ 1583163 h 2177414"/>
                <a:gd name="connsiteX16" fmla="*/ 549964 w 3804380"/>
                <a:gd name="connsiteY16" fmla="*/ 1638408 h 2177414"/>
                <a:gd name="connsiteX17" fmla="*/ 636737 w 3804380"/>
                <a:gd name="connsiteY17" fmla="*/ 1765185 h 2177414"/>
                <a:gd name="connsiteX18" fmla="*/ 786660 w 3804380"/>
                <a:gd name="connsiteY18" fmla="*/ 1869484 h 2177414"/>
                <a:gd name="connsiteX19" fmla="*/ 3017510 w 3804380"/>
                <a:gd name="connsiteY19" fmla="*/ 1869484 h 2177414"/>
                <a:gd name="connsiteX20" fmla="*/ 3167148 w 3804380"/>
                <a:gd name="connsiteY20" fmla="*/ 1765947 h 2177414"/>
                <a:gd name="connsiteX21" fmla="*/ 3348599 w 3804380"/>
                <a:gd name="connsiteY21" fmla="*/ 1582877 h 2177414"/>
                <a:gd name="connsiteX22" fmla="*/ 3454422 w 3804380"/>
                <a:gd name="connsiteY22" fmla="*/ 1434477 h 2177414"/>
                <a:gd name="connsiteX23" fmla="*/ 3454422 w 3804380"/>
                <a:gd name="connsiteY23" fmla="*/ 744010 h 2177414"/>
                <a:gd name="connsiteX24" fmla="*/ 3348028 w 3804380"/>
                <a:gd name="connsiteY24" fmla="*/ 593229 h 2177414"/>
                <a:gd name="connsiteX25" fmla="*/ 3214678 w 3804380"/>
                <a:gd name="connsiteY25" fmla="*/ 496551 h 2177414"/>
                <a:gd name="connsiteX26" fmla="*/ 3167529 w 3804380"/>
                <a:gd name="connsiteY26" fmla="*/ 412350 h 2177414"/>
                <a:gd name="connsiteX27" fmla="*/ 3017320 w 3804380"/>
                <a:gd name="connsiteY27" fmla="*/ 307575 h 217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804380" h="2177414">
                  <a:moveTo>
                    <a:pt x="160010" y="-83"/>
                  </a:moveTo>
                  <a:lnTo>
                    <a:pt x="3644351" y="-83"/>
                  </a:lnTo>
                  <a:cubicBezTo>
                    <a:pt x="3732724" y="-83"/>
                    <a:pt x="3804371" y="71564"/>
                    <a:pt x="3804371" y="159937"/>
                  </a:cubicBezTo>
                  <a:cubicBezTo>
                    <a:pt x="3804371" y="779062"/>
                    <a:pt x="3804371" y="1398187"/>
                    <a:pt x="3804371" y="2017312"/>
                  </a:cubicBezTo>
                  <a:cubicBezTo>
                    <a:pt x="3804371" y="2105685"/>
                    <a:pt x="3732724" y="2177332"/>
                    <a:pt x="3644351" y="2177332"/>
                  </a:cubicBezTo>
                  <a:lnTo>
                    <a:pt x="160010" y="2177332"/>
                  </a:lnTo>
                  <a:cubicBezTo>
                    <a:pt x="71634" y="2177332"/>
                    <a:pt x="-10" y="2105685"/>
                    <a:pt x="-10" y="2017312"/>
                  </a:cubicBezTo>
                  <a:cubicBezTo>
                    <a:pt x="-10" y="1398187"/>
                    <a:pt x="-10" y="779062"/>
                    <a:pt x="-10" y="159937"/>
                  </a:cubicBezTo>
                  <a:cubicBezTo>
                    <a:pt x="-10" y="71564"/>
                    <a:pt x="71634" y="-83"/>
                    <a:pt x="160010" y="-83"/>
                  </a:cubicBezTo>
                  <a:close/>
                  <a:moveTo>
                    <a:pt x="786470" y="307289"/>
                  </a:moveTo>
                  <a:cubicBezTo>
                    <a:pt x="719792" y="306936"/>
                    <a:pt x="660004" y="348303"/>
                    <a:pt x="636832" y="410826"/>
                  </a:cubicBezTo>
                  <a:cubicBezTo>
                    <a:pt x="618997" y="460641"/>
                    <a:pt x="588423" y="504904"/>
                    <a:pt x="548154" y="539223"/>
                  </a:cubicBezTo>
                  <a:cubicBezTo>
                    <a:pt x="520900" y="562892"/>
                    <a:pt x="489514" y="581333"/>
                    <a:pt x="455571" y="593610"/>
                  </a:cubicBezTo>
                  <a:cubicBezTo>
                    <a:pt x="392841" y="615470"/>
                    <a:pt x="350580" y="674344"/>
                    <a:pt x="349939" y="740772"/>
                  </a:cubicBezTo>
                  <a:cubicBezTo>
                    <a:pt x="349939" y="971658"/>
                    <a:pt x="349939" y="1202572"/>
                    <a:pt x="349939" y="1433525"/>
                  </a:cubicBezTo>
                  <a:cubicBezTo>
                    <a:pt x="350486" y="1500876"/>
                    <a:pt x="393125" y="1560684"/>
                    <a:pt x="456619" y="1583163"/>
                  </a:cubicBezTo>
                  <a:cubicBezTo>
                    <a:pt x="490907" y="1595593"/>
                    <a:pt x="522566" y="1614328"/>
                    <a:pt x="549964" y="1638408"/>
                  </a:cubicBezTo>
                  <a:cubicBezTo>
                    <a:pt x="589371" y="1672450"/>
                    <a:pt x="619270" y="1716132"/>
                    <a:pt x="636737" y="1765185"/>
                  </a:cubicBezTo>
                  <a:cubicBezTo>
                    <a:pt x="659809" y="1828022"/>
                    <a:pt x="719726" y="1869703"/>
                    <a:pt x="786660" y="1869484"/>
                  </a:cubicBezTo>
                  <a:lnTo>
                    <a:pt x="3017510" y="1869484"/>
                  </a:lnTo>
                  <a:cubicBezTo>
                    <a:pt x="3084223" y="1869951"/>
                    <a:pt x="3144069" y="1828546"/>
                    <a:pt x="3167148" y="1765947"/>
                  </a:cubicBezTo>
                  <a:cubicBezTo>
                    <a:pt x="3197581" y="1681089"/>
                    <a:pt x="3264017" y="1614062"/>
                    <a:pt x="3348599" y="1582877"/>
                  </a:cubicBezTo>
                  <a:cubicBezTo>
                    <a:pt x="3411560" y="1560569"/>
                    <a:pt x="3453851" y="1501267"/>
                    <a:pt x="3454422" y="1434477"/>
                  </a:cubicBezTo>
                  <a:cubicBezTo>
                    <a:pt x="3454422" y="1204287"/>
                    <a:pt x="3454422" y="974134"/>
                    <a:pt x="3454422" y="744010"/>
                  </a:cubicBezTo>
                  <a:cubicBezTo>
                    <a:pt x="3453870" y="676478"/>
                    <a:pt x="3411465" y="616385"/>
                    <a:pt x="3348028" y="593229"/>
                  </a:cubicBezTo>
                  <a:cubicBezTo>
                    <a:pt x="3295517" y="573913"/>
                    <a:pt x="3249358" y="540461"/>
                    <a:pt x="3214678" y="496551"/>
                  </a:cubicBezTo>
                  <a:cubicBezTo>
                    <a:pt x="3194352" y="471328"/>
                    <a:pt x="3178407" y="442858"/>
                    <a:pt x="3167529" y="412350"/>
                  </a:cubicBezTo>
                  <a:cubicBezTo>
                    <a:pt x="3144460" y="349323"/>
                    <a:pt x="3084433" y="307451"/>
                    <a:pt x="3017320" y="307575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04AA9FF-065C-8CCA-4D8E-96684234DB67}"/>
                </a:ext>
              </a:extLst>
            </p:cNvPr>
            <p:cNvSpPr/>
            <p:nvPr/>
          </p:nvSpPr>
          <p:spPr>
            <a:xfrm>
              <a:off x="10493256" y="1873440"/>
              <a:ext cx="98298" cy="98304"/>
            </a:xfrm>
            <a:custGeom>
              <a:avLst/>
              <a:gdLst>
                <a:gd name="connsiteX0" fmla="*/ 399790 w 916735"/>
                <a:gd name="connsiteY0" fmla="*/ 3723 h 916789"/>
                <a:gd name="connsiteX1" fmla="*/ 912921 w 916735"/>
                <a:gd name="connsiteY1" fmla="*/ 399763 h 916789"/>
                <a:gd name="connsiteX2" fmla="*/ 516880 w 916735"/>
                <a:gd name="connsiteY2" fmla="*/ 912903 h 916789"/>
                <a:gd name="connsiteX3" fmla="*/ 3750 w 916735"/>
                <a:gd name="connsiteY3" fmla="*/ 516854 h 916789"/>
                <a:gd name="connsiteX4" fmla="*/ 118040 w 916735"/>
                <a:gd name="connsiteY4" fmla="*/ 151265 h 916789"/>
                <a:gd name="connsiteX5" fmla="*/ 399790 w 916735"/>
                <a:gd name="connsiteY5" fmla="*/ 3723 h 916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6735" h="916789">
                  <a:moveTo>
                    <a:pt x="399790" y="3723"/>
                  </a:moveTo>
                  <a:cubicBezTo>
                    <a:pt x="650850" y="-28615"/>
                    <a:pt x="880593" y="148703"/>
                    <a:pt x="912921" y="399763"/>
                  </a:cubicBezTo>
                  <a:cubicBezTo>
                    <a:pt x="945258" y="650832"/>
                    <a:pt x="767940" y="880566"/>
                    <a:pt x="516880" y="912903"/>
                  </a:cubicBezTo>
                  <a:cubicBezTo>
                    <a:pt x="265821" y="945231"/>
                    <a:pt x="36078" y="767923"/>
                    <a:pt x="3750" y="516854"/>
                  </a:cubicBezTo>
                  <a:cubicBezTo>
                    <a:pt x="-13348" y="384151"/>
                    <a:pt x="28410" y="250601"/>
                    <a:pt x="118040" y="151265"/>
                  </a:cubicBezTo>
                  <a:cubicBezTo>
                    <a:pt x="191278" y="69950"/>
                    <a:pt x="291243" y="17601"/>
                    <a:pt x="399790" y="3723"/>
                  </a:cubicBezTo>
                  <a:close/>
                </a:path>
              </a:pathLst>
            </a:custGeom>
            <a:solidFill>
              <a:srgbClr val="FB82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7C66BC8B-E575-45CD-B9AF-28F2323FA2DC}"/>
              </a:ext>
            </a:extLst>
          </p:cNvPr>
          <p:cNvGrpSpPr/>
          <p:nvPr/>
        </p:nvGrpSpPr>
        <p:grpSpPr>
          <a:xfrm>
            <a:off x="185187" y="6524191"/>
            <a:ext cx="392381" cy="336534"/>
            <a:chOff x="581428" y="4685779"/>
            <a:chExt cx="392381" cy="1477405"/>
          </a:xfrm>
          <a:solidFill>
            <a:schemeClr val="bg1">
              <a:lumMod val="95000"/>
            </a:schemeClr>
          </a:solidFill>
        </p:grpSpPr>
        <p:sp>
          <p:nvSpPr>
            <p:cNvPr id="194" name="Rounded Rectangle 61">
              <a:extLst>
                <a:ext uri="{FF2B5EF4-FFF2-40B4-BE49-F238E27FC236}">
                  <a16:creationId xmlns:a16="http://schemas.microsoft.com/office/drawing/2014/main" id="{9D7552B5-0FD8-122A-419F-53E7719DB1E5}"/>
                </a:ext>
              </a:extLst>
            </p:cNvPr>
            <p:cNvSpPr/>
            <p:nvPr/>
          </p:nvSpPr>
          <p:spPr>
            <a:xfrm>
              <a:off x="583094" y="4685779"/>
              <a:ext cx="389051" cy="1465442"/>
            </a:xfrm>
            <a:prstGeom prst="round2SameRect">
              <a:avLst/>
            </a:prstGeom>
            <a:grpFill/>
            <a:ln w="12700">
              <a:solidFill>
                <a:schemeClr val="bg1">
                  <a:alpha val="40000"/>
                </a:schemeClr>
              </a:solidFill>
            </a:ln>
            <a:effectLst>
              <a:outerShdw blurRad="635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31FEFA97-FE53-25EA-31E4-073370C57813}"/>
                </a:ext>
              </a:extLst>
            </p:cNvPr>
            <p:cNvSpPr txBox="1"/>
            <p:nvPr/>
          </p:nvSpPr>
          <p:spPr>
            <a:xfrm>
              <a:off x="581428" y="4817516"/>
              <a:ext cx="392381" cy="1345668"/>
            </a:xfrm>
            <a:prstGeom prst="round2Same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1458D0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03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0A4068A-57A2-DE6C-6452-12818358D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415" y="3024359"/>
            <a:ext cx="2667282" cy="3127066"/>
          </a:xfrm>
          <a:prstGeom prst="rect">
            <a:avLst/>
          </a:prstGeom>
          <a:effectLst>
            <a:outerShdw blurRad="50800" dist="127000" dir="3000000" algn="l" rotWithShape="0">
              <a:prstClr val="black">
                <a:alpha val="1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1A138E-77C4-94A3-F6B2-3663EF836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365" y="3013492"/>
            <a:ext cx="2821473" cy="1128977"/>
          </a:xfrm>
          <a:prstGeom prst="rect">
            <a:avLst/>
          </a:prstGeom>
          <a:effectLst>
            <a:outerShdw blurRad="50800" dist="127000" dir="3000000" algn="l" rotWithShape="0">
              <a:prstClr val="black">
                <a:alpha val="1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9BB398-83CC-5323-037A-2702B43A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6821" y="3033138"/>
            <a:ext cx="3351480" cy="1857278"/>
          </a:xfrm>
          <a:prstGeom prst="rect">
            <a:avLst/>
          </a:prstGeom>
          <a:effectLst>
            <a:outerShdw blurRad="50800" dist="127000" dir="3000000" algn="l" rotWithShape="0">
              <a:prstClr val="black">
                <a:alpha val="1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6B28A0-3625-D973-05C1-EB00F703F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0043" y="3010277"/>
            <a:ext cx="2667282" cy="3147879"/>
          </a:xfrm>
          <a:prstGeom prst="rect">
            <a:avLst/>
          </a:prstGeom>
          <a:effectLst>
            <a:outerShdw blurRad="50800" dist="127000" dir="3000000" algn="l" rotWithShape="0">
              <a:prstClr val="black">
                <a:alpha val="1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AFEE8B-DAD0-2506-8C42-F22C7DD00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3684" y="4231458"/>
            <a:ext cx="2813154" cy="1894190"/>
          </a:xfrm>
          <a:prstGeom prst="rect">
            <a:avLst/>
          </a:prstGeom>
          <a:effectLst>
            <a:outerShdw blurRad="50800" dist="127000" dir="3000000" algn="l" rotWithShape="0">
              <a:prstClr val="black">
                <a:alpha val="1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55FD3C-59F0-1E44-19FD-2A998C7D5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9117" y="2785198"/>
            <a:ext cx="3718392" cy="4072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476090-7C07-47BE-2B05-1787182E42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4171" y="4973761"/>
            <a:ext cx="3293510" cy="1184395"/>
          </a:xfrm>
          <a:prstGeom prst="rect">
            <a:avLst/>
          </a:prstGeom>
          <a:effectLst>
            <a:outerShdw blurRad="50800" dist="127000" dir="3000000" algn="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1398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98040A9-7518-B541-9A95-F3F53704E662}"/>
              </a:ext>
            </a:extLst>
          </p:cNvPr>
          <p:cNvSpPr/>
          <p:nvPr/>
        </p:nvSpPr>
        <p:spPr>
          <a:xfrm>
            <a:off x="1" y="0"/>
            <a:ext cx="12192000" cy="4065207"/>
          </a:xfrm>
          <a:prstGeom prst="rect">
            <a:avLst/>
          </a:prstGeom>
          <a:solidFill>
            <a:srgbClr val="0E2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F0BDF-5A75-DCD8-3176-13A946C663F1}"/>
              </a:ext>
            </a:extLst>
          </p:cNvPr>
          <p:cNvSpPr txBox="1">
            <a:spLocks/>
          </p:cNvSpPr>
          <p:nvPr/>
        </p:nvSpPr>
        <p:spPr>
          <a:xfrm>
            <a:off x="2624946" y="427900"/>
            <a:ext cx="6942109" cy="5644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</a:pPr>
            <a:r>
              <a:rPr lang="fa-IR" sz="3200" dirty="0">
                <a:solidFill>
                  <a:schemeClr val="bg1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همه‌چیز برای مدیریت حرفه‌ای املاک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353670-6EBF-2F33-D57E-87B9A43D83B7}"/>
              </a:ext>
            </a:extLst>
          </p:cNvPr>
          <p:cNvGrpSpPr/>
          <p:nvPr/>
        </p:nvGrpSpPr>
        <p:grpSpPr>
          <a:xfrm>
            <a:off x="186853" y="6524191"/>
            <a:ext cx="389051" cy="336534"/>
            <a:chOff x="583094" y="4685779"/>
            <a:chExt cx="389051" cy="1477405"/>
          </a:xfrm>
          <a:solidFill>
            <a:schemeClr val="bg1">
              <a:lumMod val="95000"/>
            </a:schemeClr>
          </a:solidFill>
        </p:grpSpPr>
        <p:sp>
          <p:nvSpPr>
            <p:cNvPr id="38" name="Rounded Rectangle 61">
              <a:extLst>
                <a:ext uri="{FF2B5EF4-FFF2-40B4-BE49-F238E27FC236}">
                  <a16:creationId xmlns:a16="http://schemas.microsoft.com/office/drawing/2014/main" id="{92822B29-1D1E-128C-FD6B-330F82A39532}"/>
                </a:ext>
              </a:extLst>
            </p:cNvPr>
            <p:cNvSpPr/>
            <p:nvPr/>
          </p:nvSpPr>
          <p:spPr>
            <a:xfrm>
              <a:off x="583094" y="4685779"/>
              <a:ext cx="389051" cy="1465442"/>
            </a:xfrm>
            <a:prstGeom prst="round2SameRect">
              <a:avLst/>
            </a:prstGeom>
            <a:grpFill/>
            <a:ln w="12700">
              <a:solidFill>
                <a:schemeClr val="bg1">
                  <a:alpha val="40000"/>
                </a:schemeClr>
              </a:solidFill>
            </a:ln>
            <a:effectLst>
              <a:outerShdw blurRad="635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3C9C88-93E1-66D6-7710-68B3486A1265}"/>
                </a:ext>
              </a:extLst>
            </p:cNvPr>
            <p:cNvSpPr txBox="1"/>
            <p:nvPr/>
          </p:nvSpPr>
          <p:spPr>
            <a:xfrm>
              <a:off x="589199" y="4817516"/>
              <a:ext cx="376838" cy="1345668"/>
            </a:xfrm>
            <a:prstGeom prst="round2Same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D0"/>
                  </a:solidFill>
                  <a:effectLst/>
                  <a:uLnTx/>
                  <a:uFillTx/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04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1CF75AE-1C11-A4DC-548E-63275ED9593A}"/>
              </a:ext>
            </a:extLst>
          </p:cNvPr>
          <p:cNvSpPr txBox="1"/>
          <p:nvPr/>
        </p:nvSpPr>
        <p:spPr>
          <a:xfrm>
            <a:off x="1384800" y="1022271"/>
            <a:ext cx="94224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4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دانا طراحی شده تا تمام نیازهای شما برای مدیریت ساده و هوشمندانه امور مشاوره املاک رو برطرف کنه.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A46778F-DAB9-DF4D-A99E-9C28EACFC31D}"/>
              </a:ext>
            </a:extLst>
          </p:cNvPr>
          <p:cNvSpPr/>
          <p:nvPr/>
        </p:nvSpPr>
        <p:spPr>
          <a:xfrm>
            <a:off x="456902" y="1922932"/>
            <a:ext cx="2164156" cy="1165957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: Rounded Corners 59">
            <a:extLst>
              <a:ext uri="{FF2B5EF4-FFF2-40B4-BE49-F238E27FC236}">
                <a16:creationId xmlns:a16="http://schemas.microsoft.com/office/drawing/2014/main" id="{DEAB59AD-5950-14E0-515C-D744391E032B}"/>
              </a:ext>
            </a:extLst>
          </p:cNvPr>
          <p:cNvSpPr>
            <a:spLocks noChangeAspect="1"/>
          </p:cNvSpPr>
          <p:nvPr/>
        </p:nvSpPr>
        <p:spPr>
          <a:xfrm>
            <a:off x="1235087" y="1776095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5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46C23620-D843-FBAF-73FD-C5F78818BC83}"/>
              </a:ext>
            </a:extLst>
          </p:cNvPr>
          <p:cNvSpPr txBox="1">
            <a:spLocks/>
          </p:cNvSpPr>
          <p:nvPr/>
        </p:nvSpPr>
        <p:spPr>
          <a:xfrm>
            <a:off x="425635" y="2529559"/>
            <a:ext cx="2226689" cy="313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مدیریت بازدیدها</a:t>
            </a: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0B2168C8-57CE-E627-AE77-EC32261CB177}"/>
              </a:ext>
            </a:extLst>
          </p:cNvPr>
          <p:cNvSpPr/>
          <p:nvPr/>
        </p:nvSpPr>
        <p:spPr>
          <a:xfrm>
            <a:off x="2735412" y="1922932"/>
            <a:ext cx="2164156" cy="1173235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59">
            <a:extLst>
              <a:ext uri="{FF2B5EF4-FFF2-40B4-BE49-F238E27FC236}">
                <a16:creationId xmlns:a16="http://schemas.microsoft.com/office/drawing/2014/main" id="{132F5613-339C-DD4D-1C57-C75329B7DE1A}"/>
              </a:ext>
            </a:extLst>
          </p:cNvPr>
          <p:cNvSpPr>
            <a:spLocks noChangeAspect="1"/>
          </p:cNvSpPr>
          <p:nvPr/>
        </p:nvSpPr>
        <p:spPr>
          <a:xfrm>
            <a:off x="3513597" y="1776095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5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9CE26BC-A552-BD09-FDCF-E0022F566506}"/>
              </a:ext>
            </a:extLst>
          </p:cNvPr>
          <p:cNvSpPr txBox="1">
            <a:spLocks/>
          </p:cNvSpPr>
          <p:nvPr/>
        </p:nvSpPr>
        <p:spPr>
          <a:xfrm>
            <a:off x="2704145" y="2529559"/>
            <a:ext cx="2226689" cy="313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خودکار سازی کارها</a:t>
            </a:r>
          </a:p>
        </p:txBody>
      </p:sp>
      <p:sp>
        <p:nvSpPr>
          <p:cNvPr id="47" name="Rounded Rectangle 6">
            <a:extLst>
              <a:ext uri="{FF2B5EF4-FFF2-40B4-BE49-F238E27FC236}">
                <a16:creationId xmlns:a16="http://schemas.microsoft.com/office/drawing/2014/main" id="{0082D455-1C99-53EC-630D-CA9A077A9B9A}"/>
              </a:ext>
            </a:extLst>
          </p:cNvPr>
          <p:cNvSpPr/>
          <p:nvPr/>
        </p:nvSpPr>
        <p:spPr>
          <a:xfrm>
            <a:off x="5013922" y="1922932"/>
            <a:ext cx="2164156" cy="1170701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59">
            <a:extLst>
              <a:ext uri="{FF2B5EF4-FFF2-40B4-BE49-F238E27FC236}">
                <a16:creationId xmlns:a16="http://schemas.microsoft.com/office/drawing/2014/main" id="{36F237B9-BC4B-C6B0-D1EB-CFADCD79D238}"/>
              </a:ext>
            </a:extLst>
          </p:cNvPr>
          <p:cNvSpPr>
            <a:spLocks noChangeAspect="1"/>
          </p:cNvSpPr>
          <p:nvPr/>
        </p:nvSpPr>
        <p:spPr>
          <a:xfrm>
            <a:off x="5792107" y="1776095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5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FE0DDBEC-CF40-22A6-B434-7C5FDB146F6E}"/>
              </a:ext>
            </a:extLst>
          </p:cNvPr>
          <p:cNvSpPr txBox="1">
            <a:spLocks/>
          </p:cNvSpPr>
          <p:nvPr/>
        </p:nvSpPr>
        <p:spPr>
          <a:xfrm>
            <a:off x="4982655" y="2462884"/>
            <a:ext cx="2226689" cy="584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پیشنهاد هوشمند</a:t>
            </a:r>
          </a:p>
          <a:p>
            <a:pPr algn="ctr" rtl="1">
              <a:lnSpc>
                <a:spcPct val="10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 فایل ملکی</a:t>
            </a:r>
          </a:p>
        </p:txBody>
      </p:sp>
      <p:sp>
        <p:nvSpPr>
          <p:cNvPr id="59" name="Rounded Rectangle 6">
            <a:extLst>
              <a:ext uri="{FF2B5EF4-FFF2-40B4-BE49-F238E27FC236}">
                <a16:creationId xmlns:a16="http://schemas.microsoft.com/office/drawing/2014/main" id="{3487E789-0A43-3530-E3E3-32AE076CA417}"/>
              </a:ext>
            </a:extLst>
          </p:cNvPr>
          <p:cNvSpPr/>
          <p:nvPr/>
        </p:nvSpPr>
        <p:spPr>
          <a:xfrm>
            <a:off x="7292432" y="1922932"/>
            <a:ext cx="2164156" cy="1168775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557AC1F-7828-F237-7B5D-CE8DB13404CF}"/>
              </a:ext>
            </a:extLst>
          </p:cNvPr>
          <p:cNvSpPr>
            <a:spLocks noChangeAspect="1"/>
          </p:cNvSpPr>
          <p:nvPr/>
        </p:nvSpPr>
        <p:spPr>
          <a:xfrm>
            <a:off x="8070617" y="1776095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5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80E86E60-E262-BB13-EAE5-247087F2317B}"/>
              </a:ext>
            </a:extLst>
          </p:cNvPr>
          <p:cNvSpPr txBox="1">
            <a:spLocks/>
          </p:cNvSpPr>
          <p:nvPr/>
        </p:nvSpPr>
        <p:spPr>
          <a:xfrm>
            <a:off x="7261165" y="2529559"/>
            <a:ext cx="2226689" cy="313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تقاضاهای ملکی</a:t>
            </a:r>
          </a:p>
        </p:txBody>
      </p:sp>
      <p:sp>
        <p:nvSpPr>
          <p:cNvPr id="79" name="Rounded Rectangle 6">
            <a:extLst>
              <a:ext uri="{FF2B5EF4-FFF2-40B4-BE49-F238E27FC236}">
                <a16:creationId xmlns:a16="http://schemas.microsoft.com/office/drawing/2014/main" id="{04ED1602-8CB1-8191-EE79-6F9C59077A49}"/>
              </a:ext>
            </a:extLst>
          </p:cNvPr>
          <p:cNvSpPr/>
          <p:nvPr/>
        </p:nvSpPr>
        <p:spPr>
          <a:xfrm>
            <a:off x="9570943" y="1922932"/>
            <a:ext cx="2164156" cy="1168775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: Rounded Corners 59">
            <a:extLst>
              <a:ext uri="{FF2B5EF4-FFF2-40B4-BE49-F238E27FC236}">
                <a16:creationId xmlns:a16="http://schemas.microsoft.com/office/drawing/2014/main" id="{5C549C70-0008-E2E2-B0A5-7ED17C9D9F5D}"/>
              </a:ext>
            </a:extLst>
          </p:cNvPr>
          <p:cNvSpPr>
            <a:spLocks noChangeAspect="1"/>
          </p:cNvSpPr>
          <p:nvPr/>
        </p:nvSpPr>
        <p:spPr>
          <a:xfrm>
            <a:off x="10349128" y="1776095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5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7C781CDB-3445-8CA8-9442-985C2BA0A2C4}"/>
              </a:ext>
            </a:extLst>
          </p:cNvPr>
          <p:cNvSpPr txBox="1">
            <a:spLocks/>
          </p:cNvSpPr>
          <p:nvPr/>
        </p:nvSpPr>
        <p:spPr>
          <a:xfrm>
            <a:off x="9539676" y="2529559"/>
            <a:ext cx="2226689" cy="313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0E2F4D"/>
                </a:solidFill>
                <a:effectLst/>
                <a:uLnTx/>
                <a:uFillTx/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فایل های ملکی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8C2352-3AEA-0A8E-13CE-CD467787E622}"/>
              </a:ext>
            </a:extLst>
          </p:cNvPr>
          <p:cNvGrpSpPr/>
          <p:nvPr/>
        </p:nvGrpSpPr>
        <p:grpSpPr>
          <a:xfrm>
            <a:off x="10963094" y="6505938"/>
            <a:ext cx="712673" cy="160591"/>
            <a:chOff x="9477783" y="421359"/>
            <a:chExt cx="1631632" cy="367665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8694D44-4DD9-21DD-336D-ABB484184442}"/>
                </a:ext>
              </a:extLst>
            </p:cNvPr>
            <p:cNvSpPr/>
            <p:nvPr/>
          </p:nvSpPr>
          <p:spPr>
            <a:xfrm>
              <a:off x="10604590" y="532802"/>
              <a:ext cx="74295" cy="74294"/>
            </a:xfrm>
            <a:custGeom>
              <a:avLst/>
              <a:gdLst>
                <a:gd name="connsiteX0" fmla="*/ 59055 w 74295"/>
                <a:gd name="connsiteY0" fmla="*/ 0 h 74294"/>
                <a:gd name="connsiteX1" fmla="*/ 15240 w 74295"/>
                <a:gd name="connsiteY1" fmla="*/ 0 h 74294"/>
                <a:gd name="connsiteX2" fmla="*/ 0 w 74295"/>
                <a:gd name="connsiteY2" fmla="*/ 15240 h 74294"/>
                <a:gd name="connsiteX3" fmla="*/ 0 w 74295"/>
                <a:gd name="connsiteY3" fmla="*/ 59055 h 74294"/>
                <a:gd name="connsiteX4" fmla="*/ 15240 w 74295"/>
                <a:gd name="connsiteY4" fmla="*/ 74295 h 74294"/>
                <a:gd name="connsiteX5" fmla="*/ 59055 w 74295"/>
                <a:gd name="connsiteY5" fmla="*/ 74295 h 74294"/>
                <a:gd name="connsiteX6" fmla="*/ 74295 w 74295"/>
                <a:gd name="connsiteY6" fmla="*/ 59055 h 74294"/>
                <a:gd name="connsiteX7" fmla="*/ 74295 w 74295"/>
                <a:gd name="connsiteY7" fmla="*/ 15240 h 74294"/>
                <a:gd name="connsiteX8" fmla="*/ 59055 w 74295"/>
                <a:gd name="connsiteY8" fmla="*/ 0 h 7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4294">
                  <a:moveTo>
                    <a:pt x="59055" y="0"/>
                  </a:moveTo>
                  <a:lnTo>
                    <a:pt x="15240" y="0"/>
                  </a:lnTo>
                  <a:cubicBezTo>
                    <a:pt x="6668" y="0"/>
                    <a:pt x="0" y="6667"/>
                    <a:pt x="0" y="15240"/>
                  </a:cubicBezTo>
                  <a:lnTo>
                    <a:pt x="0" y="59055"/>
                  </a:lnTo>
                  <a:cubicBezTo>
                    <a:pt x="0" y="67628"/>
                    <a:pt x="6668" y="74295"/>
                    <a:pt x="15240" y="74295"/>
                  </a:cubicBezTo>
                  <a:lnTo>
                    <a:pt x="59055" y="74295"/>
                  </a:lnTo>
                  <a:cubicBezTo>
                    <a:pt x="67628" y="74295"/>
                    <a:pt x="74295" y="67628"/>
                    <a:pt x="74295" y="59055"/>
                  </a:cubicBezTo>
                  <a:lnTo>
                    <a:pt x="74295" y="15240"/>
                  </a:lnTo>
                  <a:cubicBezTo>
                    <a:pt x="74295" y="6667"/>
                    <a:pt x="67628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D140AB-9860-570D-1A44-0C25CA6F915B}"/>
                </a:ext>
              </a:extLst>
            </p:cNvPr>
            <p:cNvSpPr/>
            <p:nvPr/>
          </p:nvSpPr>
          <p:spPr>
            <a:xfrm>
              <a:off x="10852240" y="531849"/>
              <a:ext cx="257175" cy="257175"/>
            </a:xfrm>
            <a:custGeom>
              <a:avLst/>
              <a:gdLst>
                <a:gd name="connsiteX0" fmla="*/ 181928 w 257175"/>
                <a:gd name="connsiteY0" fmla="*/ 128588 h 257175"/>
                <a:gd name="connsiteX1" fmla="*/ 181928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8 w 257175"/>
                <a:gd name="connsiteY5" fmla="*/ 181927 h 257175"/>
                <a:gd name="connsiteX6" fmla="*/ 20003 w 257175"/>
                <a:gd name="connsiteY6" fmla="*/ 181927 h 257175"/>
                <a:gd name="connsiteX7" fmla="*/ 6667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7 w 257175"/>
                <a:gd name="connsiteY10" fmla="*/ 252413 h 257175"/>
                <a:gd name="connsiteX11" fmla="*/ 20003 w 257175"/>
                <a:gd name="connsiteY11" fmla="*/ 257175 h 257175"/>
                <a:gd name="connsiteX12" fmla="*/ 128588 w 257175"/>
                <a:gd name="connsiteY12" fmla="*/ 257175 h 257175"/>
                <a:gd name="connsiteX13" fmla="*/ 140017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7 w 257175"/>
                <a:gd name="connsiteY20" fmla="*/ 0 h 257175"/>
                <a:gd name="connsiteX21" fmla="*/ 128588 w 257175"/>
                <a:gd name="connsiteY21" fmla="*/ 0 h 257175"/>
                <a:gd name="connsiteX22" fmla="*/ 20003 w 257175"/>
                <a:gd name="connsiteY22" fmla="*/ 0 h 257175"/>
                <a:gd name="connsiteX23" fmla="*/ 6667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7 w 257175"/>
                <a:gd name="connsiteY26" fmla="*/ 69532 h 257175"/>
                <a:gd name="connsiteX27" fmla="*/ 20003 w 257175"/>
                <a:gd name="connsiteY27" fmla="*/ 75248 h 257175"/>
                <a:gd name="connsiteX28" fmla="*/ 124778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8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8" y="128588"/>
                  </a:moveTo>
                  <a:lnTo>
                    <a:pt x="181928" y="128588"/>
                  </a:lnTo>
                  <a:cubicBezTo>
                    <a:pt x="181928" y="143828"/>
                    <a:pt x="176213" y="156210"/>
                    <a:pt x="166688" y="166688"/>
                  </a:cubicBezTo>
                  <a:cubicBezTo>
                    <a:pt x="156210" y="177165"/>
                    <a:pt x="143828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8" y="181927"/>
                  </a:cubicBezTo>
                  <a:lnTo>
                    <a:pt x="20003" y="181927"/>
                  </a:lnTo>
                  <a:cubicBezTo>
                    <a:pt x="15240" y="181927"/>
                    <a:pt x="10478" y="183833"/>
                    <a:pt x="6667" y="187643"/>
                  </a:cubicBezTo>
                  <a:cubicBezTo>
                    <a:pt x="2858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7" y="252413"/>
                  </a:cubicBezTo>
                  <a:cubicBezTo>
                    <a:pt x="10478" y="256223"/>
                    <a:pt x="15240" y="257175"/>
                    <a:pt x="20003" y="257175"/>
                  </a:cubicBezTo>
                  <a:lnTo>
                    <a:pt x="128588" y="257175"/>
                  </a:lnTo>
                  <a:cubicBezTo>
                    <a:pt x="132398" y="257175"/>
                    <a:pt x="136208" y="257175"/>
                    <a:pt x="140017" y="256223"/>
                  </a:cubicBezTo>
                  <a:cubicBezTo>
                    <a:pt x="155258" y="255270"/>
                    <a:pt x="170498" y="251460"/>
                    <a:pt x="183833" y="244793"/>
                  </a:cubicBezTo>
                  <a:cubicBezTo>
                    <a:pt x="196215" y="239077"/>
                    <a:pt x="208598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2" y="61913"/>
                    <a:pt x="219075" y="37147"/>
                  </a:cubicBezTo>
                  <a:cubicBezTo>
                    <a:pt x="208598" y="26670"/>
                    <a:pt x="196215" y="18097"/>
                    <a:pt x="183833" y="11430"/>
                  </a:cubicBezTo>
                  <a:cubicBezTo>
                    <a:pt x="170498" y="4763"/>
                    <a:pt x="156210" y="953"/>
                    <a:pt x="140017" y="0"/>
                  </a:cubicBezTo>
                  <a:cubicBezTo>
                    <a:pt x="136208" y="0"/>
                    <a:pt x="132398" y="0"/>
                    <a:pt x="128588" y="0"/>
                  </a:cubicBezTo>
                  <a:lnTo>
                    <a:pt x="20003" y="0"/>
                  </a:lnTo>
                  <a:cubicBezTo>
                    <a:pt x="15240" y="0"/>
                    <a:pt x="10478" y="953"/>
                    <a:pt x="6667" y="4763"/>
                  </a:cubicBezTo>
                  <a:cubicBezTo>
                    <a:pt x="2858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7" y="69532"/>
                  </a:cubicBezTo>
                  <a:cubicBezTo>
                    <a:pt x="10478" y="73343"/>
                    <a:pt x="15240" y="75248"/>
                    <a:pt x="20003" y="75248"/>
                  </a:cubicBezTo>
                  <a:lnTo>
                    <a:pt x="124778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0975" y="114300"/>
                    <a:pt x="181928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83CF50B-A9DB-13BE-2291-23683A1328CE}"/>
                </a:ext>
              </a:extLst>
            </p:cNvPr>
            <p:cNvSpPr/>
            <p:nvPr/>
          </p:nvSpPr>
          <p:spPr>
            <a:xfrm>
              <a:off x="9804491" y="531849"/>
              <a:ext cx="257175" cy="257175"/>
            </a:xfrm>
            <a:custGeom>
              <a:avLst/>
              <a:gdLst>
                <a:gd name="connsiteX0" fmla="*/ 181927 w 257175"/>
                <a:gd name="connsiteY0" fmla="*/ 128588 h 257175"/>
                <a:gd name="connsiteX1" fmla="*/ 181927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7 w 257175"/>
                <a:gd name="connsiteY5" fmla="*/ 181927 h 257175"/>
                <a:gd name="connsiteX6" fmla="*/ 20002 w 257175"/>
                <a:gd name="connsiteY6" fmla="*/ 181927 h 257175"/>
                <a:gd name="connsiteX7" fmla="*/ 6668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8 w 257175"/>
                <a:gd name="connsiteY10" fmla="*/ 252413 h 257175"/>
                <a:gd name="connsiteX11" fmla="*/ 20002 w 257175"/>
                <a:gd name="connsiteY11" fmla="*/ 257175 h 257175"/>
                <a:gd name="connsiteX12" fmla="*/ 128588 w 257175"/>
                <a:gd name="connsiteY12" fmla="*/ 257175 h 257175"/>
                <a:gd name="connsiteX13" fmla="*/ 140018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8 w 257175"/>
                <a:gd name="connsiteY20" fmla="*/ 0 h 257175"/>
                <a:gd name="connsiteX21" fmla="*/ 128588 w 257175"/>
                <a:gd name="connsiteY21" fmla="*/ 0 h 257175"/>
                <a:gd name="connsiteX22" fmla="*/ 20002 w 257175"/>
                <a:gd name="connsiteY22" fmla="*/ 0 h 257175"/>
                <a:gd name="connsiteX23" fmla="*/ 6668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8 w 257175"/>
                <a:gd name="connsiteY26" fmla="*/ 69532 h 257175"/>
                <a:gd name="connsiteX27" fmla="*/ 20002 w 257175"/>
                <a:gd name="connsiteY27" fmla="*/ 75248 h 257175"/>
                <a:gd name="connsiteX28" fmla="*/ 124777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7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7" y="128588"/>
                  </a:moveTo>
                  <a:lnTo>
                    <a:pt x="181927" y="128588"/>
                  </a:lnTo>
                  <a:cubicBezTo>
                    <a:pt x="181927" y="143828"/>
                    <a:pt x="176213" y="156210"/>
                    <a:pt x="166688" y="166688"/>
                  </a:cubicBezTo>
                  <a:cubicBezTo>
                    <a:pt x="156210" y="177165"/>
                    <a:pt x="143827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7" y="181927"/>
                  </a:cubicBezTo>
                  <a:lnTo>
                    <a:pt x="20002" y="181927"/>
                  </a:lnTo>
                  <a:cubicBezTo>
                    <a:pt x="15240" y="181927"/>
                    <a:pt x="10477" y="183833"/>
                    <a:pt x="6668" y="187643"/>
                  </a:cubicBezTo>
                  <a:cubicBezTo>
                    <a:pt x="2857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8" y="252413"/>
                  </a:cubicBezTo>
                  <a:cubicBezTo>
                    <a:pt x="10477" y="256223"/>
                    <a:pt x="15240" y="257175"/>
                    <a:pt x="20002" y="257175"/>
                  </a:cubicBezTo>
                  <a:lnTo>
                    <a:pt x="128588" y="257175"/>
                  </a:lnTo>
                  <a:cubicBezTo>
                    <a:pt x="132397" y="257175"/>
                    <a:pt x="136208" y="257175"/>
                    <a:pt x="140018" y="256223"/>
                  </a:cubicBezTo>
                  <a:cubicBezTo>
                    <a:pt x="155258" y="255270"/>
                    <a:pt x="170497" y="251460"/>
                    <a:pt x="183833" y="244793"/>
                  </a:cubicBezTo>
                  <a:cubicBezTo>
                    <a:pt x="196215" y="239077"/>
                    <a:pt x="208597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3" y="61913"/>
                    <a:pt x="219075" y="37147"/>
                  </a:cubicBezTo>
                  <a:cubicBezTo>
                    <a:pt x="208597" y="26670"/>
                    <a:pt x="196215" y="18097"/>
                    <a:pt x="183833" y="11430"/>
                  </a:cubicBezTo>
                  <a:cubicBezTo>
                    <a:pt x="170497" y="4763"/>
                    <a:pt x="156210" y="953"/>
                    <a:pt x="140018" y="0"/>
                  </a:cubicBezTo>
                  <a:cubicBezTo>
                    <a:pt x="136208" y="0"/>
                    <a:pt x="132397" y="0"/>
                    <a:pt x="128588" y="0"/>
                  </a:cubicBezTo>
                  <a:lnTo>
                    <a:pt x="20002" y="0"/>
                  </a:lnTo>
                  <a:cubicBezTo>
                    <a:pt x="15240" y="0"/>
                    <a:pt x="10477" y="953"/>
                    <a:pt x="6668" y="4763"/>
                  </a:cubicBezTo>
                  <a:cubicBezTo>
                    <a:pt x="2857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8" y="69532"/>
                  </a:cubicBezTo>
                  <a:cubicBezTo>
                    <a:pt x="10477" y="73343"/>
                    <a:pt x="15240" y="75248"/>
                    <a:pt x="20002" y="75248"/>
                  </a:cubicBezTo>
                  <a:lnTo>
                    <a:pt x="124777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1927" y="114300"/>
                    <a:pt x="181927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625BBBB-833F-9D21-42CB-601C46879A58}"/>
                </a:ext>
              </a:extLst>
            </p:cNvPr>
            <p:cNvSpPr/>
            <p:nvPr/>
          </p:nvSpPr>
          <p:spPr>
            <a:xfrm>
              <a:off x="10430283" y="422312"/>
              <a:ext cx="266699" cy="366712"/>
            </a:xfrm>
            <a:custGeom>
              <a:avLst/>
              <a:gdLst>
                <a:gd name="connsiteX0" fmla="*/ 266700 w 266699"/>
                <a:gd name="connsiteY0" fmla="*/ 310515 h 366712"/>
                <a:gd name="connsiteX1" fmla="*/ 266700 w 266699"/>
                <a:gd name="connsiteY1" fmla="*/ 347663 h 366712"/>
                <a:gd name="connsiteX2" fmla="*/ 260032 w 266699"/>
                <a:gd name="connsiteY2" fmla="*/ 361950 h 366712"/>
                <a:gd name="connsiteX3" fmla="*/ 246698 w 266699"/>
                <a:gd name="connsiteY3" fmla="*/ 366713 h 366712"/>
                <a:gd name="connsiteX4" fmla="*/ 128588 w 266699"/>
                <a:gd name="connsiteY4" fmla="*/ 366713 h 366712"/>
                <a:gd name="connsiteX5" fmla="*/ 117157 w 266699"/>
                <a:gd name="connsiteY5" fmla="*/ 366713 h 366712"/>
                <a:gd name="connsiteX6" fmla="*/ 38100 w 266699"/>
                <a:gd name="connsiteY6" fmla="*/ 329565 h 366712"/>
                <a:gd name="connsiteX7" fmla="*/ 0 w 266699"/>
                <a:gd name="connsiteY7" fmla="*/ 239078 h 366712"/>
                <a:gd name="connsiteX8" fmla="*/ 0 w 266699"/>
                <a:gd name="connsiteY8" fmla="*/ 19050 h 366712"/>
                <a:gd name="connsiteX9" fmla="*/ 5715 w 266699"/>
                <a:gd name="connsiteY9" fmla="*/ 5715 h 366712"/>
                <a:gd name="connsiteX10" fmla="*/ 19050 w 266699"/>
                <a:gd name="connsiteY10" fmla="*/ 0 h 366712"/>
                <a:gd name="connsiteX11" fmla="*/ 56198 w 266699"/>
                <a:gd name="connsiteY11" fmla="*/ 0 h 366712"/>
                <a:gd name="connsiteX12" fmla="*/ 69532 w 266699"/>
                <a:gd name="connsiteY12" fmla="*/ 5715 h 366712"/>
                <a:gd name="connsiteX13" fmla="*/ 75248 w 266699"/>
                <a:gd name="connsiteY13" fmla="*/ 19050 h 366712"/>
                <a:gd name="connsiteX14" fmla="*/ 75248 w 266699"/>
                <a:gd name="connsiteY14" fmla="*/ 239078 h 366712"/>
                <a:gd name="connsiteX15" fmla="*/ 90488 w 266699"/>
                <a:gd name="connsiteY15" fmla="*/ 277178 h 366712"/>
                <a:gd name="connsiteX16" fmla="*/ 128588 w 266699"/>
                <a:gd name="connsiteY16" fmla="*/ 292418 h 366712"/>
                <a:gd name="connsiteX17" fmla="*/ 131445 w 266699"/>
                <a:gd name="connsiteY17" fmla="*/ 292418 h 366712"/>
                <a:gd name="connsiteX18" fmla="*/ 131445 w 266699"/>
                <a:gd name="connsiteY18" fmla="*/ 292418 h 366712"/>
                <a:gd name="connsiteX19" fmla="*/ 132398 w 266699"/>
                <a:gd name="connsiteY19" fmla="*/ 292418 h 366712"/>
                <a:gd name="connsiteX20" fmla="*/ 246698 w 266699"/>
                <a:gd name="connsiteY20" fmla="*/ 292418 h 366712"/>
                <a:gd name="connsiteX21" fmla="*/ 260032 w 266699"/>
                <a:gd name="connsiteY21" fmla="*/ 298133 h 366712"/>
                <a:gd name="connsiteX22" fmla="*/ 266700 w 266699"/>
                <a:gd name="connsiteY22" fmla="*/ 310515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699" h="366712">
                  <a:moveTo>
                    <a:pt x="266700" y="310515"/>
                  </a:moveTo>
                  <a:lnTo>
                    <a:pt x="266700" y="347663"/>
                  </a:lnTo>
                  <a:cubicBezTo>
                    <a:pt x="266700" y="353378"/>
                    <a:pt x="264795" y="358140"/>
                    <a:pt x="260032" y="361950"/>
                  </a:cubicBezTo>
                  <a:cubicBezTo>
                    <a:pt x="256223" y="365760"/>
                    <a:pt x="251460" y="366713"/>
                    <a:pt x="246698" y="366713"/>
                  </a:cubicBezTo>
                  <a:lnTo>
                    <a:pt x="128588" y="366713"/>
                  </a:lnTo>
                  <a:cubicBezTo>
                    <a:pt x="124777" y="366713"/>
                    <a:pt x="120967" y="366713"/>
                    <a:pt x="117157" y="366713"/>
                  </a:cubicBezTo>
                  <a:cubicBezTo>
                    <a:pt x="86677" y="363855"/>
                    <a:pt x="60960" y="352425"/>
                    <a:pt x="38100" y="329565"/>
                  </a:cubicBezTo>
                  <a:cubicBezTo>
                    <a:pt x="12382" y="304800"/>
                    <a:pt x="0" y="274320"/>
                    <a:pt x="0" y="239078"/>
                  </a:cubicBezTo>
                  <a:lnTo>
                    <a:pt x="0" y="19050"/>
                  </a:lnTo>
                  <a:cubicBezTo>
                    <a:pt x="0" y="14288"/>
                    <a:pt x="1905" y="9525"/>
                    <a:pt x="5715" y="5715"/>
                  </a:cubicBezTo>
                  <a:cubicBezTo>
                    <a:pt x="9525" y="1905"/>
                    <a:pt x="13335" y="0"/>
                    <a:pt x="19050" y="0"/>
                  </a:cubicBezTo>
                  <a:lnTo>
                    <a:pt x="56198" y="0"/>
                  </a:lnTo>
                  <a:cubicBezTo>
                    <a:pt x="60960" y="0"/>
                    <a:pt x="65723" y="1905"/>
                    <a:pt x="69532" y="5715"/>
                  </a:cubicBezTo>
                  <a:cubicBezTo>
                    <a:pt x="73342" y="9525"/>
                    <a:pt x="75248" y="13335"/>
                    <a:pt x="75248" y="19050"/>
                  </a:cubicBezTo>
                  <a:lnTo>
                    <a:pt x="75248" y="239078"/>
                  </a:lnTo>
                  <a:cubicBezTo>
                    <a:pt x="75248" y="254318"/>
                    <a:pt x="80963" y="266700"/>
                    <a:pt x="90488" y="277178"/>
                  </a:cubicBezTo>
                  <a:cubicBezTo>
                    <a:pt x="100965" y="287655"/>
                    <a:pt x="113348" y="292418"/>
                    <a:pt x="128588" y="292418"/>
                  </a:cubicBezTo>
                  <a:cubicBezTo>
                    <a:pt x="129540" y="292418"/>
                    <a:pt x="130492" y="292418"/>
                    <a:pt x="131445" y="292418"/>
                  </a:cubicBezTo>
                  <a:lnTo>
                    <a:pt x="131445" y="292418"/>
                  </a:lnTo>
                  <a:cubicBezTo>
                    <a:pt x="131445" y="292418"/>
                    <a:pt x="131445" y="292418"/>
                    <a:pt x="132398" y="292418"/>
                  </a:cubicBezTo>
                  <a:lnTo>
                    <a:pt x="246698" y="292418"/>
                  </a:lnTo>
                  <a:cubicBezTo>
                    <a:pt x="251460" y="292418"/>
                    <a:pt x="256223" y="294323"/>
                    <a:pt x="260032" y="298133"/>
                  </a:cubicBezTo>
                  <a:cubicBezTo>
                    <a:pt x="263843" y="300990"/>
                    <a:pt x="266700" y="304800"/>
                    <a:pt x="266700" y="31051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6B3D478-12C0-FA77-A93E-EF5C1D2F5032}"/>
                </a:ext>
              </a:extLst>
            </p:cNvPr>
            <p:cNvSpPr/>
            <p:nvPr/>
          </p:nvSpPr>
          <p:spPr>
            <a:xfrm>
              <a:off x="10096908" y="532802"/>
              <a:ext cx="293369" cy="256222"/>
            </a:xfrm>
            <a:custGeom>
              <a:avLst/>
              <a:gdLst>
                <a:gd name="connsiteX0" fmla="*/ 293370 w 293369"/>
                <a:gd name="connsiteY0" fmla="*/ 56197 h 256222"/>
                <a:gd name="connsiteX1" fmla="*/ 293370 w 293369"/>
                <a:gd name="connsiteY1" fmla="*/ 19050 h 256222"/>
                <a:gd name="connsiteX2" fmla="*/ 286703 w 293369"/>
                <a:gd name="connsiteY2" fmla="*/ 4763 h 256222"/>
                <a:gd name="connsiteX3" fmla="*/ 273367 w 293369"/>
                <a:gd name="connsiteY3" fmla="*/ 0 h 256222"/>
                <a:gd name="connsiteX4" fmla="*/ 128588 w 293369"/>
                <a:gd name="connsiteY4" fmla="*/ 0 h 256222"/>
                <a:gd name="connsiteX5" fmla="*/ 117157 w 293369"/>
                <a:gd name="connsiteY5" fmla="*/ 0 h 256222"/>
                <a:gd name="connsiteX6" fmla="*/ 38100 w 293369"/>
                <a:gd name="connsiteY6" fmla="*/ 37147 h 256222"/>
                <a:gd name="connsiteX7" fmla="*/ 0 w 293369"/>
                <a:gd name="connsiteY7" fmla="*/ 127635 h 256222"/>
                <a:gd name="connsiteX8" fmla="*/ 0 w 293369"/>
                <a:gd name="connsiteY8" fmla="*/ 237173 h 256222"/>
                <a:gd name="connsiteX9" fmla="*/ 5715 w 293369"/>
                <a:gd name="connsiteY9" fmla="*/ 250508 h 256222"/>
                <a:gd name="connsiteX10" fmla="*/ 19050 w 293369"/>
                <a:gd name="connsiteY10" fmla="*/ 256223 h 256222"/>
                <a:gd name="connsiteX11" fmla="*/ 56198 w 293369"/>
                <a:gd name="connsiteY11" fmla="*/ 256223 h 256222"/>
                <a:gd name="connsiteX12" fmla="*/ 69532 w 293369"/>
                <a:gd name="connsiteY12" fmla="*/ 250508 h 256222"/>
                <a:gd name="connsiteX13" fmla="*/ 75248 w 293369"/>
                <a:gd name="connsiteY13" fmla="*/ 237173 h 256222"/>
                <a:gd name="connsiteX14" fmla="*/ 75248 w 293369"/>
                <a:gd name="connsiteY14" fmla="*/ 127635 h 256222"/>
                <a:gd name="connsiteX15" fmla="*/ 90488 w 293369"/>
                <a:gd name="connsiteY15" fmla="*/ 89535 h 256222"/>
                <a:gd name="connsiteX16" fmla="*/ 128588 w 293369"/>
                <a:gd name="connsiteY16" fmla="*/ 74295 h 256222"/>
                <a:gd name="connsiteX17" fmla="*/ 131445 w 293369"/>
                <a:gd name="connsiteY17" fmla="*/ 74295 h 256222"/>
                <a:gd name="connsiteX18" fmla="*/ 131445 w 293369"/>
                <a:gd name="connsiteY18" fmla="*/ 74295 h 256222"/>
                <a:gd name="connsiteX19" fmla="*/ 132398 w 293369"/>
                <a:gd name="connsiteY19" fmla="*/ 74295 h 256222"/>
                <a:gd name="connsiteX20" fmla="*/ 274320 w 293369"/>
                <a:gd name="connsiteY20" fmla="*/ 74295 h 256222"/>
                <a:gd name="connsiteX21" fmla="*/ 287655 w 293369"/>
                <a:gd name="connsiteY21" fmla="*/ 68580 h 256222"/>
                <a:gd name="connsiteX22" fmla="*/ 293370 w 293369"/>
                <a:gd name="connsiteY22" fmla="*/ 56197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369" h="256222">
                  <a:moveTo>
                    <a:pt x="293370" y="56197"/>
                  </a:moveTo>
                  <a:lnTo>
                    <a:pt x="293370" y="19050"/>
                  </a:lnTo>
                  <a:cubicBezTo>
                    <a:pt x="293370" y="13335"/>
                    <a:pt x="291465" y="8572"/>
                    <a:pt x="286703" y="4763"/>
                  </a:cubicBezTo>
                  <a:cubicBezTo>
                    <a:pt x="282892" y="952"/>
                    <a:pt x="278130" y="0"/>
                    <a:pt x="273367" y="0"/>
                  </a:cubicBezTo>
                  <a:lnTo>
                    <a:pt x="128588" y="0"/>
                  </a:lnTo>
                  <a:cubicBezTo>
                    <a:pt x="124777" y="0"/>
                    <a:pt x="120967" y="0"/>
                    <a:pt x="117157" y="0"/>
                  </a:cubicBezTo>
                  <a:cubicBezTo>
                    <a:pt x="86677" y="2857"/>
                    <a:pt x="60960" y="14288"/>
                    <a:pt x="38100" y="37147"/>
                  </a:cubicBezTo>
                  <a:cubicBezTo>
                    <a:pt x="12382" y="61913"/>
                    <a:pt x="0" y="92392"/>
                    <a:pt x="0" y="127635"/>
                  </a:cubicBezTo>
                  <a:lnTo>
                    <a:pt x="0" y="237173"/>
                  </a:lnTo>
                  <a:cubicBezTo>
                    <a:pt x="0" y="241935"/>
                    <a:pt x="1905" y="246698"/>
                    <a:pt x="5715" y="250508"/>
                  </a:cubicBezTo>
                  <a:cubicBezTo>
                    <a:pt x="9525" y="254317"/>
                    <a:pt x="13335" y="256223"/>
                    <a:pt x="19050" y="256223"/>
                  </a:cubicBezTo>
                  <a:lnTo>
                    <a:pt x="56198" y="256223"/>
                  </a:lnTo>
                  <a:cubicBezTo>
                    <a:pt x="60960" y="256223"/>
                    <a:pt x="65723" y="254317"/>
                    <a:pt x="69532" y="250508"/>
                  </a:cubicBezTo>
                  <a:cubicBezTo>
                    <a:pt x="73342" y="246698"/>
                    <a:pt x="75248" y="242887"/>
                    <a:pt x="75248" y="237173"/>
                  </a:cubicBezTo>
                  <a:lnTo>
                    <a:pt x="75248" y="127635"/>
                  </a:lnTo>
                  <a:cubicBezTo>
                    <a:pt x="75248" y="112395"/>
                    <a:pt x="80963" y="100013"/>
                    <a:pt x="90488" y="89535"/>
                  </a:cubicBezTo>
                  <a:cubicBezTo>
                    <a:pt x="100965" y="79057"/>
                    <a:pt x="113348" y="74295"/>
                    <a:pt x="128588" y="74295"/>
                  </a:cubicBezTo>
                  <a:cubicBezTo>
                    <a:pt x="129540" y="74295"/>
                    <a:pt x="130492" y="74295"/>
                    <a:pt x="131445" y="74295"/>
                  </a:cubicBezTo>
                  <a:lnTo>
                    <a:pt x="131445" y="74295"/>
                  </a:lnTo>
                  <a:cubicBezTo>
                    <a:pt x="131445" y="74295"/>
                    <a:pt x="131445" y="74295"/>
                    <a:pt x="132398" y="74295"/>
                  </a:cubicBezTo>
                  <a:lnTo>
                    <a:pt x="274320" y="74295"/>
                  </a:lnTo>
                  <a:cubicBezTo>
                    <a:pt x="279082" y="74295"/>
                    <a:pt x="283845" y="72390"/>
                    <a:pt x="287655" y="68580"/>
                  </a:cubicBezTo>
                  <a:cubicBezTo>
                    <a:pt x="291465" y="65723"/>
                    <a:pt x="293370" y="61913"/>
                    <a:pt x="293370" y="56197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C0550D4-BCBC-148A-B23B-0C037592566C}"/>
                </a:ext>
              </a:extLst>
            </p:cNvPr>
            <p:cNvSpPr/>
            <p:nvPr/>
          </p:nvSpPr>
          <p:spPr>
            <a:xfrm>
              <a:off x="9477783" y="532802"/>
              <a:ext cx="172402" cy="256222"/>
            </a:xfrm>
            <a:custGeom>
              <a:avLst/>
              <a:gdLst>
                <a:gd name="connsiteX0" fmla="*/ 0 w 172402"/>
                <a:gd name="connsiteY0" fmla="*/ 200025 h 256222"/>
                <a:gd name="connsiteX1" fmla="*/ 0 w 172402"/>
                <a:gd name="connsiteY1" fmla="*/ 237173 h 256222"/>
                <a:gd name="connsiteX2" fmla="*/ 6667 w 172402"/>
                <a:gd name="connsiteY2" fmla="*/ 251460 h 256222"/>
                <a:gd name="connsiteX3" fmla="*/ 20003 w 172402"/>
                <a:gd name="connsiteY3" fmla="*/ 256223 h 256222"/>
                <a:gd name="connsiteX4" fmla="*/ 43815 w 172402"/>
                <a:gd name="connsiteY4" fmla="*/ 256223 h 256222"/>
                <a:gd name="connsiteX5" fmla="*/ 55245 w 172402"/>
                <a:gd name="connsiteY5" fmla="*/ 256223 h 256222"/>
                <a:gd name="connsiteX6" fmla="*/ 134303 w 172402"/>
                <a:gd name="connsiteY6" fmla="*/ 219075 h 256222"/>
                <a:gd name="connsiteX7" fmla="*/ 172403 w 172402"/>
                <a:gd name="connsiteY7" fmla="*/ 128588 h 256222"/>
                <a:gd name="connsiteX8" fmla="*/ 172403 w 172402"/>
                <a:gd name="connsiteY8" fmla="*/ 19050 h 256222"/>
                <a:gd name="connsiteX9" fmla="*/ 166688 w 172402"/>
                <a:gd name="connsiteY9" fmla="*/ 5715 h 256222"/>
                <a:gd name="connsiteX10" fmla="*/ 153353 w 172402"/>
                <a:gd name="connsiteY10" fmla="*/ 0 h 256222"/>
                <a:gd name="connsiteX11" fmla="*/ 116205 w 172402"/>
                <a:gd name="connsiteY11" fmla="*/ 0 h 256222"/>
                <a:gd name="connsiteX12" fmla="*/ 102870 w 172402"/>
                <a:gd name="connsiteY12" fmla="*/ 5715 h 256222"/>
                <a:gd name="connsiteX13" fmla="*/ 97155 w 172402"/>
                <a:gd name="connsiteY13" fmla="*/ 19050 h 256222"/>
                <a:gd name="connsiteX14" fmla="*/ 97155 w 172402"/>
                <a:gd name="connsiteY14" fmla="*/ 128588 h 256222"/>
                <a:gd name="connsiteX15" fmla="*/ 81915 w 172402"/>
                <a:gd name="connsiteY15" fmla="*/ 166688 h 256222"/>
                <a:gd name="connsiteX16" fmla="*/ 43815 w 172402"/>
                <a:gd name="connsiteY16" fmla="*/ 181928 h 256222"/>
                <a:gd name="connsiteX17" fmla="*/ 40958 w 172402"/>
                <a:gd name="connsiteY17" fmla="*/ 181928 h 256222"/>
                <a:gd name="connsiteX18" fmla="*/ 40958 w 172402"/>
                <a:gd name="connsiteY18" fmla="*/ 181928 h 256222"/>
                <a:gd name="connsiteX19" fmla="*/ 40005 w 172402"/>
                <a:gd name="connsiteY19" fmla="*/ 181928 h 256222"/>
                <a:gd name="connsiteX20" fmla="*/ 20003 w 172402"/>
                <a:gd name="connsiteY20" fmla="*/ 181928 h 256222"/>
                <a:gd name="connsiteX21" fmla="*/ 6667 w 172402"/>
                <a:gd name="connsiteY21" fmla="*/ 187642 h 256222"/>
                <a:gd name="connsiteX22" fmla="*/ 0 w 172402"/>
                <a:gd name="connsiteY22" fmla="*/ 200025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402" h="256222">
                  <a:moveTo>
                    <a:pt x="0" y="200025"/>
                  </a:moveTo>
                  <a:lnTo>
                    <a:pt x="0" y="237173"/>
                  </a:lnTo>
                  <a:cubicBezTo>
                    <a:pt x="0" y="242887"/>
                    <a:pt x="1905" y="247650"/>
                    <a:pt x="6667" y="251460"/>
                  </a:cubicBezTo>
                  <a:cubicBezTo>
                    <a:pt x="10478" y="255270"/>
                    <a:pt x="15240" y="256223"/>
                    <a:pt x="20003" y="256223"/>
                  </a:cubicBezTo>
                  <a:lnTo>
                    <a:pt x="43815" y="256223"/>
                  </a:lnTo>
                  <a:cubicBezTo>
                    <a:pt x="47625" y="256223"/>
                    <a:pt x="51435" y="256223"/>
                    <a:pt x="55245" y="256223"/>
                  </a:cubicBezTo>
                  <a:cubicBezTo>
                    <a:pt x="85725" y="253365"/>
                    <a:pt x="111443" y="241935"/>
                    <a:pt x="134303" y="219075"/>
                  </a:cubicBezTo>
                  <a:cubicBezTo>
                    <a:pt x="160020" y="194310"/>
                    <a:pt x="172403" y="163830"/>
                    <a:pt x="172403" y="128588"/>
                  </a:cubicBezTo>
                  <a:lnTo>
                    <a:pt x="172403" y="19050"/>
                  </a:lnTo>
                  <a:cubicBezTo>
                    <a:pt x="172403" y="14288"/>
                    <a:pt x="170498" y="9525"/>
                    <a:pt x="166688" y="5715"/>
                  </a:cubicBezTo>
                  <a:cubicBezTo>
                    <a:pt x="162878" y="1905"/>
                    <a:pt x="159068" y="0"/>
                    <a:pt x="153353" y="0"/>
                  </a:cubicBezTo>
                  <a:lnTo>
                    <a:pt x="116205" y="0"/>
                  </a:lnTo>
                  <a:cubicBezTo>
                    <a:pt x="111443" y="0"/>
                    <a:pt x="106680" y="1905"/>
                    <a:pt x="102870" y="5715"/>
                  </a:cubicBezTo>
                  <a:cubicBezTo>
                    <a:pt x="99060" y="9525"/>
                    <a:pt x="97155" y="13335"/>
                    <a:pt x="97155" y="19050"/>
                  </a:cubicBezTo>
                  <a:lnTo>
                    <a:pt x="97155" y="128588"/>
                  </a:lnTo>
                  <a:cubicBezTo>
                    <a:pt x="97155" y="143828"/>
                    <a:pt x="91440" y="156210"/>
                    <a:pt x="81915" y="166688"/>
                  </a:cubicBezTo>
                  <a:cubicBezTo>
                    <a:pt x="71438" y="177165"/>
                    <a:pt x="59055" y="181928"/>
                    <a:pt x="43815" y="181928"/>
                  </a:cubicBezTo>
                  <a:cubicBezTo>
                    <a:pt x="42863" y="181928"/>
                    <a:pt x="41910" y="181928"/>
                    <a:pt x="40958" y="181928"/>
                  </a:cubicBezTo>
                  <a:lnTo>
                    <a:pt x="40958" y="181928"/>
                  </a:lnTo>
                  <a:cubicBezTo>
                    <a:pt x="40958" y="181928"/>
                    <a:pt x="40958" y="181928"/>
                    <a:pt x="40005" y="181928"/>
                  </a:cubicBezTo>
                  <a:lnTo>
                    <a:pt x="20003" y="181928"/>
                  </a:lnTo>
                  <a:cubicBezTo>
                    <a:pt x="15240" y="181928"/>
                    <a:pt x="10478" y="183833"/>
                    <a:pt x="6667" y="187642"/>
                  </a:cubicBezTo>
                  <a:cubicBezTo>
                    <a:pt x="2858" y="190500"/>
                    <a:pt x="0" y="194310"/>
                    <a:pt x="0" y="20002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90F845C-DE90-B342-1FE8-7FC7160FABF1}"/>
                </a:ext>
              </a:extLst>
            </p:cNvPr>
            <p:cNvSpPr/>
            <p:nvPr/>
          </p:nvSpPr>
          <p:spPr>
            <a:xfrm>
              <a:off x="968923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D52F513-87CB-844A-7F1D-7590B7493B26}"/>
                </a:ext>
              </a:extLst>
            </p:cNvPr>
            <p:cNvSpPr/>
            <p:nvPr/>
          </p:nvSpPr>
          <p:spPr>
            <a:xfrm>
              <a:off x="10238831" y="639481"/>
              <a:ext cx="133350" cy="120967"/>
            </a:xfrm>
            <a:custGeom>
              <a:avLst/>
              <a:gdLst>
                <a:gd name="connsiteX0" fmla="*/ 133350 w 133350"/>
                <a:gd name="connsiteY0" fmla="*/ 19050 h 120967"/>
                <a:gd name="connsiteX1" fmla="*/ 133350 w 133350"/>
                <a:gd name="connsiteY1" fmla="*/ 101918 h 120967"/>
                <a:gd name="connsiteX2" fmla="*/ 114300 w 133350"/>
                <a:gd name="connsiteY2" fmla="*/ 120968 h 120967"/>
                <a:gd name="connsiteX3" fmla="*/ 77152 w 133350"/>
                <a:gd name="connsiteY3" fmla="*/ 120968 h 120967"/>
                <a:gd name="connsiteX4" fmla="*/ 58102 w 133350"/>
                <a:gd name="connsiteY4" fmla="*/ 101918 h 120967"/>
                <a:gd name="connsiteX5" fmla="*/ 58102 w 133350"/>
                <a:gd name="connsiteY5" fmla="*/ 89535 h 120967"/>
                <a:gd name="connsiteX6" fmla="*/ 43815 w 133350"/>
                <a:gd name="connsiteY6" fmla="*/ 75248 h 120967"/>
                <a:gd name="connsiteX7" fmla="*/ 19050 w 133350"/>
                <a:gd name="connsiteY7" fmla="*/ 75248 h 120967"/>
                <a:gd name="connsiteX8" fmla="*/ 0 w 133350"/>
                <a:gd name="connsiteY8" fmla="*/ 56198 h 120967"/>
                <a:gd name="connsiteX9" fmla="*/ 0 w 133350"/>
                <a:gd name="connsiteY9" fmla="*/ 19050 h 120967"/>
                <a:gd name="connsiteX10" fmla="*/ 19050 w 133350"/>
                <a:gd name="connsiteY10" fmla="*/ 0 h 120967"/>
                <a:gd name="connsiteX11" fmla="*/ 113347 w 133350"/>
                <a:gd name="connsiteY11" fmla="*/ 0 h 120967"/>
                <a:gd name="connsiteX12" fmla="*/ 133350 w 133350"/>
                <a:gd name="connsiteY12" fmla="*/ 19050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20967">
                  <a:moveTo>
                    <a:pt x="133350" y="19050"/>
                  </a:moveTo>
                  <a:lnTo>
                    <a:pt x="133350" y="101918"/>
                  </a:lnTo>
                  <a:cubicBezTo>
                    <a:pt x="133350" y="112395"/>
                    <a:pt x="124777" y="120968"/>
                    <a:pt x="114300" y="120968"/>
                  </a:cubicBezTo>
                  <a:lnTo>
                    <a:pt x="77152" y="120968"/>
                  </a:lnTo>
                  <a:cubicBezTo>
                    <a:pt x="66675" y="120968"/>
                    <a:pt x="58102" y="112395"/>
                    <a:pt x="58102" y="101918"/>
                  </a:cubicBezTo>
                  <a:lnTo>
                    <a:pt x="58102" y="89535"/>
                  </a:lnTo>
                  <a:cubicBezTo>
                    <a:pt x="58102" y="81915"/>
                    <a:pt x="51435" y="75248"/>
                    <a:pt x="43815" y="75248"/>
                  </a:cubicBezTo>
                  <a:lnTo>
                    <a:pt x="19050" y="75248"/>
                  </a:lnTo>
                  <a:cubicBezTo>
                    <a:pt x="8572" y="75248"/>
                    <a:pt x="0" y="66675"/>
                    <a:pt x="0" y="56198"/>
                  </a:cubicBezTo>
                  <a:lnTo>
                    <a:pt x="0" y="19050"/>
                  </a:lnTo>
                  <a:cubicBezTo>
                    <a:pt x="0" y="8573"/>
                    <a:pt x="8572" y="0"/>
                    <a:pt x="19050" y="0"/>
                  </a:cubicBezTo>
                  <a:lnTo>
                    <a:pt x="113347" y="0"/>
                  </a:lnTo>
                  <a:cubicBezTo>
                    <a:pt x="124777" y="0"/>
                    <a:pt x="133350" y="8573"/>
                    <a:pt x="133350" y="1905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FA99404-EDB8-55CC-8533-DDFA001A1C22}"/>
                </a:ext>
              </a:extLst>
            </p:cNvPr>
            <p:cNvSpPr/>
            <p:nvPr/>
          </p:nvSpPr>
          <p:spPr>
            <a:xfrm>
              <a:off x="9575890" y="421359"/>
              <a:ext cx="74295" cy="73423"/>
            </a:xfrm>
            <a:custGeom>
              <a:avLst/>
              <a:gdLst>
                <a:gd name="connsiteX0" fmla="*/ 59055 w 74295"/>
                <a:gd name="connsiteY0" fmla="*/ 0 h 73423"/>
                <a:gd name="connsiteX1" fmla="*/ 15240 w 74295"/>
                <a:gd name="connsiteY1" fmla="*/ 0 h 73423"/>
                <a:gd name="connsiteX2" fmla="*/ 0 w 74295"/>
                <a:gd name="connsiteY2" fmla="*/ 15240 h 73423"/>
                <a:gd name="connsiteX3" fmla="*/ 0 w 74295"/>
                <a:gd name="connsiteY3" fmla="*/ 58103 h 73423"/>
                <a:gd name="connsiteX4" fmla="*/ 15240 w 74295"/>
                <a:gd name="connsiteY4" fmla="*/ 73343 h 73423"/>
                <a:gd name="connsiteX5" fmla="*/ 59055 w 74295"/>
                <a:gd name="connsiteY5" fmla="*/ 73343 h 73423"/>
                <a:gd name="connsiteX6" fmla="*/ 74295 w 74295"/>
                <a:gd name="connsiteY6" fmla="*/ 58103 h 73423"/>
                <a:gd name="connsiteX7" fmla="*/ 74295 w 74295"/>
                <a:gd name="connsiteY7" fmla="*/ 15240 h 73423"/>
                <a:gd name="connsiteX8" fmla="*/ 59055 w 74295"/>
                <a:gd name="connsiteY8" fmla="*/ 0 h 7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3423">
                  <a:moveTo>
                    <a:pt x="59055" y="0"/>
                  </a:moveTo>
                  <a:lnTo>
                    <a:pt x="15240" y="0"/>
                  </a:lnTo>
                  <a:cubicBezTo>
                    <a:pt x="6667" y="0"/>
                    <a:pt x="0" y="6667"/>
                    <a:pt x="0" y="15240"/>
                  </a:cubicBezTo>
                  <a:lnTo>
                    <a:pt x="0" y="58103"/>
                  </a:lnTo>
                  <a:cubicBezTo>
                    <a:pt x="0" y="66675"/>
                    <a:pt x="6667" y="73343"/>
                    <a:pt x="15240" y="73343"/>
                  </a:cubicBezTo>
                  <a:lnTo>
                    <a:pt x="59055" y="73343"/>
                  </a:lnTo>
                  <a:cubicBezTo>
                    <a:pt x="67627" y="74295"/>
                    <a:pt x="74295" y="66675"/>
                    <a:pt x="74295" y="58103"/>
                  </a:cubicBezTo>
                  <a:lnTo>
                    <a:pt x="74295" y="15240"/>
                  </a:lnTo>
                  <a:cubicBezTo>
                    <a:pt x="74295" y="6667"/>
                    <a:pt x="67627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A3007DA-5057-F21B-EED4-DEAC4EB26438}"/>
                </a:ext>
              </a:extLst>
            </p:cNvPr>
            <p:cNvSpPr/>
            <p:nvPr/>
          </p:nvSpPr>
          <p:spPr>
            <a:xfrm>
              <a:off x="1073698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4" name="Rounded Rectangle 6">
            <a:extLst>
              <a:ext uri="{FF2B5EF4-FFF2-40B4-BE49-F238E27FC236}">
                <a16:creationId xmlns:a16="http://schemas.microsoft.com/office/drawing/2014/main" id="{1DD860FD-1A82-0FA5-1645-1B50192CDC93}"/>
              </a:ext>
            </a:extLst>
          </p:cNvPr>
          <p:cNvSpPr/>
          <p:nvPr/>
        </p:nvSpPr>
        <p:spPr>
          <a:xfrm>
            <a:off x="449234" y="3497664"/>
            <a:ext cx="2164156" cy="1165957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: Rounded Corners 59">
            <a:extLst>
              <a:ext uri="{FF2B5EF4-FFF2-40B4-BE49-F238E27FC236}">
                <a16:creationId xmlns:a16="http://schemas.microsoft.com/office/drawing/2014/main" id="{0D6E92C1-6162-0971-C670-F1C02858C430}"/>
              </a:ext>
            </a:extLst>
          </p:cNvPr>
          <p:cNvSpPr>
            <a:spLocks noChangeAspect="1"/>
          </p:cNvSpPr>
          <p:nvPr/>
        </p:nvSpPr>
        <p:spPr>
          <a:xfrm>
            <a:off x="1231253" y="3350827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5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705A60AB-E246-C299-C106-D3B4B0FD6028}"/>
              </a:ext>
            </a:extLst>
          </p:cNvPr>
          <p:cNvSpPr txBox="1">
            <a:spLocks/>
          </p:cNvSpPr>
          <p:nvPr/>
        </p:nvSpPr>
        <p:spPr>
          <a:xfrm>
            <a:off x="506541" y="4104291"/>
            <a:ext cx="2057210" cy="313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ارسال پیامک انبوه</a:t>
            </a:r>
          </a:p>
        </p:txBody>
      </p:sp>
      <p:sp>
        <p:nvSpPr>
          <p:cNvPr id="98" name="Rounded Rectangle 6">
            <a:extLst>
              <a:ext uri="{FF2B5EF4-FFF2-40B4-BE49-F238E27FC236}">
                <a16:creationId xmlns:a16="http://schemas.microsoft.com/office/drawing/2014/main" id="{A08D5410-F262-7F55-1059-FDDD47D2A0A9}"/>
              </a:ext>
            </a:extLst>
          </p:cNvPr>
          <p:cNvSpPr/>
          <p:nvPr/>
        </p:nvSpPr>
        <p:spPr>
          <a:xfrm>
            <a:off x="2731578" y="3497664"/>
            <a:ext cx="2164156" cy="1173235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: Rounded Corners 59">
            <a:extLst>
              <a:ext uri="{FF2B5EF4-FFF2-40B4-BE49-F238E27FC236}">
                <a16:creationId xmlns:a16="http://schemas.microsoft.com/office/drawing/2014/main" id="{4B962E8C-AE0C-FBD3-112C-ECE4EB3FF020}"/>
              </a:ext>
            </a:extLst>
          </p:cNvPr>
          <p:cNvSpPr>
            <a:spLocks noChangeAspect="1"/>
          </p:cNvSpPr>
          <p:nvPr/>
        </p:nvSpPr>
        <p:spPr>
          <a:xfrm>
            <a:off x="3509763" y="3350827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5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AE182F25-B1F0-55B8-33F1-3B0351E1BD76}"/>
              </a:ext>
            </a:extLst>
          </p:cNvPr>
          <p:cNvSpPr txBox="1">
            <a:spLocks/>
          </p:cNvSpPr>
          <p:nvPr/>
        </p:nvSpPr>
        <p:spPr>
          <a:xfrm>
            <a:off x="2792626" y="4037616"/>
            <a:ext cx="2042060" cy="5882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0E2F4D"/>
                </a:solidFill>
                <a:effectLst/>
                <a:uLnTx/>
                <a:uFillTx/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مدیریت امور مالی املاک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E2F4D"/>
                </a:solidFill>
                <a:effectLst/>
                <a:uLnTx/>
                <a:uFillTx/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(مبالغ و کمیسیون ها)</a:t>
            </a:r>
          </a:p>
        </p:txBody>
      </p:sp>
      <p:sp>
        <p:nvSpPr>
          <p:cNvPr id="102" name="Rounded Rectangle 6">
            <a:extLst>
              <a:ext uri="{FF2B5EF4-FFF2-40B4-BE49-F238E27FC236}">
                <a16:creationId xmlns:a16="http://schemas.microsoft.com/office/drawing/2014/main" id="{79564691-63F3-6C2F-0F27-1A9D3D822CF8}"/>
              </a:ext>
            </a:extLst>
          </p:cNvPr>
          <p:cNvSpPr/>
          <p:nvPr/>
        </p:nvSpPr>
        <p:spPr>
          <a:xfrm>
            <a:off x="5010088" y="3497664"/>
            <a:ext cx="2164156" cy="1170701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: Rounded Corners 59">
            <a:extLst>
              <a:ext uri="{FF2B5EF4-FFF2-40B4-BE49-F238E27FC236}">
                <a16:creationId xmlns:a16="http://schemas.microsoft.com/office/drawing/2014/main" id="{690C747B-6D8D-9A66-54F2-6AE9775DAB54}"/>
              </a:ext>
            </a:extLst>
          </p:cNvPr>
          <p:cNvSpPr>
            <a:spLocks noChangeAspect="1"/>
          </p:cNvSpPr>
          <p:nvPr/>
        </p:nvSpPr>
        <p:spPr>
          <a:xfrm>
            <a:off x="5788273" y="3350827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5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id="{0E1780F4-7A40-678B-2BFE-4D743C16E19A}"/>
              </a:ext>
            </a:extLst>
          </p:cNvPr>
          <p:cNvSpPr txBox="1">
            <a:spLocks/>
          </p:cNvSpPr>
          <p:nvPr/>
        </p:nvSpPr>
        <p:spPr>
          <a:xfrm>
            <a:off x="5102404" y="4037616"/>
            <a:ext cx="1979524" cy="559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موقعیت مکانی ملک</a:t>
            </a:r>
          </a:p>
          <a:p>
            <a:pPr algn="ctr" rtl="1">
              <a:lnSpc>
                <a:spcPct val="10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روی نقشه</a:t>
            </a:r>
          </a:p>
        </p:txBody>
      </p:sp>
      <p:sp>
        <p:nvSpPr>
          <p:cNvPr id="106" name="Rounded Rectangle 6">
            <a:extLst>
              <a:ext uri="{FF2B5EF4-FFF2-40B4-BE49-F238E27FC236}">
                <a16:creationId xmlns:a16="http://schemas.microsoft.com/office/drawing/2014/main" id="{0B8BEDD2-DF5E-D54F-965D-D011230AA2ED}"/>
              </a:ext>
            </a:extLst>
          </p:cNvPr>
          <p:cNvSpPr/>
          <p:nvPr/>
        </p:nvSpPr>
        <p:spPr>
          <a:xfrm>
            <a:off x="7288598" y="3497664"/>
            <a:ext cx="2164156" cy="1168775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: Rounded Corners 59">
            <a:extLst>
              <a:ext uri="{FF2B5EF4-FFF2-40B4-BE49-F238E27FC236}">
                <a16:creationId xmlns:a16="http://schemas.microsoft.com/office/drawing/2014/main" id="{4A4160A7-1CA7-992F-6EB8-04235A3C1B0A}"/>
              </a:ext>
            </a:extLst>
          </p:cNvPr>
          <p:cNvSpPr>
            <a:spLocks noChangeAspect="1"/>
          </p:cNvSpPr>
          <p:nvPr/>
        </p:nvSpPr>
        <p:spPr>
          <a:xfrm>
            <a:off x="8066783" y="3350827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5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FD8EBEF4-8FE4-0061-7321-046FC08CADB4}"/>
              </a:ext>
            </a:extLst>
          </p:cNvPr>
          <p:cNvSpPr txBox="1">
            <a:spLocks/>
          </p:cNvSpPr>
          <p:nvPr/>
        </p:nvSpPr>
        <p:spPr>
          <a:xfrm>
            <a:off x="7464001" y="4037616"/>
            <a:ext cx="1813350" cy="4882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تحلیل اطلاعات</a:t>
            </a:r>
          </a:p>
          <a:p>
            <a:pPr algn="ctr" rtl="1">
              <a:lnSpc>
                <a:spcPct val="100000"/>
              </a:lnSpc>
            </a:pPr>
            <a:r>
              <a:rPr lang="fa-IR" sz="12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(داشبورد و گزارش)</a:t>
            </a:r>
          </a:p>
        </p:txBody>
      </p:sp>
      <p:sp>
        <p:nvSpPr>
          <p:cNvPr id="110" name="Rounded Rectangle 6">
            <a:extLst>
              <a:ext uri="{FF2B5EF4-FFF2-40B4-BE49-F238E27FC236}">
                <a16:creationId xmlns:a16="http://schemas.microsoft.com/office/drawing/2014/main" id="{0DE6F914-E0F5-3898-4E42-6C94F69C07D2}"/>
              </a:ext>
            </a:extLst>
          </p:cNvPr>
          <p:cNvSpPr/>
          <p:nvPr/>
        </p:nvSpPr>
        <p:spPr>
          <a:xfrm>
            <a:off x="9567109" y="3497664"/>
            <a:ext cx="2164156" cy="1168775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: Rounded Corners 59">
            <a:extLst>
              <a:ext uri="{FF2B5EF4-FFF2-40B4-BE49-F238E27FC236}">
                <a16:creationId xmlns:a16="http://schemas.microsoft.com/office/drawing/2014/main" id="{51953DDC-3A8F-50BB-B6E5-F29C66715FC6}"/>
              </a:ext>
            </a:extLst>
          </p:cNvPr>
          <p:cNvSpPr>
            <a:spLocks noChangeAspect="1"/>
          </p:cNvSpPr>
          <p:nvPr/>
        </p:nvSpPr>
        <p:spPr>
          <a:xfrm>
            <a:off x="10345294" y="3350827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5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Title 1">
            <a:extLst>
              <a:ext uri="{FF2B5EF4-FFF2-40B4-BE49-F238E27FC236}">
                <a16:creationId xmlns:a16="http://schemas.microsoft.com/office/drawing/2014/main" id="{26C68524-2075-79C1-3B32-4C8FD041AA41}"/>
              </a:ext>
            </a:extLst>
          </p:cNvPr>
          <p:cNvSpPr txBox="1">
            <a:spLocks/>
          </p:cNvSpPr>
          <p:nvPr/>
        </p:nvSpPr>
        <p:spPr>
          <a:xfrm>
            <a:off x="9734937" y="4104291"/>
            <a:ext cx="1828500" cy="313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مدیریت قراردادها</a:t>
            </a:r>
          </a:p>
        </p:txBody>
      </p:sp>
      <p:sp>
        <p:nvSpPr>
          <p:cNvPr id="124" name="Rounded Rectangle 6">
            <a:extLst>
              <a:ext uri="{FF2B5EF4-FFF2-40B4-BE49-F238E27FC236}">
                <a16:creationId xmlns:a16="http://schemas.microsoft.com/office/drawing/2014/main" id="{BAC245E5-5BE1-392D-7EF7-348BBDA132EC}"/>
              </a:ext>
            </a:extLst>
          </p:cNvPr>
          <p:cNvSpPr/>
          <p:nvPr/>
        </p:nvSpPr>
        <p:spPr>
          <a:xfrm>
            <a:off x="2727744" y="5054288"/>
            <a:ext cx="2164156" cy="1173235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: Rounded Corners 59">
            <a:extLst>
              <a:ext uri="{FF2B5EF4-FFF2-40B4-BE49-F238E27FC236}">
                <a16:creationId xmlns:a16="http://schemas.microsoft.com/office/drawing/2014/main" id="{D7BA82D9-8E5E-215B-12A0-1503121653DF}"/>
              </a:ext>
            </a:extLst>
          </p:cNvPr>
          <p:cNvSpPr>
            <a:spLocks noChangeAspect="1"/>
          </p:cNvSpPr>
          <p:nvPr/>
        </p:nvSpPr>
        <p:spPr>
          <a:xfrm>
            <a:off x="3505929" y="4907451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5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8AF8B7FB-C90E-4E82-A734-F23BC822CE08}"/>
              </a:ext>
            </a:extLst>
          </p:cNvPr>
          <p:cNvSpPr txBox="1">
            <a:spLocks/>
          </p:cNvSpPr>
          <p:nvPr/>
        </p:nvSpPr>
        <p:spPr>
          <a:xfrm>
            <a:off x="2696477" y="5594240"/>
            <a:ext cx="2226689" cy="5621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کنترل سطح دسترسی </a:t>
            </a:r>
          </a:p>
          <a:p>
            <a:pPr algn="ctr" rtl="1">
              <a:lnSpc>
                <a:spcPct val="10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به اطلاعات</a:t>
            </a:r>
          </a:p>
        </p:txBody>
      </p:sp>
      <p:sp>
        <p:nvSpPr>
          <p:cNvPr id="128" name="Rounded Rectangle 6">
            <a:extLst>
              <a:ext uri="{FF2B5EF4-FFF2-40B4-BE49-F238E27FC236}">
                <a16:creationId xmlns:a16="http://schemas.microsoft.com/office/drawing/2014/main" id="{D4ACB701-76D8-A779-820C-E9BA8F49219D}"/>
              </a:ext>
            </a:extLst>
          </p:cNvPr>
          <p:cNvSpPr/>
          <p:nvPr/>
        </p:nvSpPr>
        <p:spPr>
          <a:xfrm>
            <a:off x="5006254" y="5054288"/>
            <a:ext cx="2164156" cy="1170701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Rectangle: Rounded Corners 59">
            <a:extLst>
              <a:ext uri="{FF2B5EF4-FFF2-40B4-BE49-F238E27FC236}">
                <a16:creationId xmlns:a16="http://schemas.microsoft.com/office/drawing/2014/main" id="{757BCEBB-C65A-30BE-2BCF-0AC9C38E3C08}"/>
              </a:ext>
            </a:extLst>
          </p:cNvPr>
          <p:cNvSpPr>
            <a:spLocks noChangeAspect="1"/>
          </p:cNvSpPr>
          <p:nvPr/>
        </p:nvSpPr>
        <p:spPr>
          <a:xfrm>
            <a:off x="5784439" y="4907451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5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DEECFD85-78A2-101E-7F5C-3D72DB3806F0}"/>
              </a:ext>
            </a:extLst>
          </p:cNvPr>
          <p:cNvSpPr txBox="1">
            <a:spLocks/>
          </p:cNvSpPr>
          <p:nvPr/>
        </p:nvSpPr>
        <p:spPr>
          <a:xfrm>
            <a:off x="4974987" y="5609159"/>
            <a:ext cx="2226689" cy="4987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0E2F4D"/>
                </a:solidFill>
                <a:effectLst/>
                <a:uLnTx/>
                <a:uFillTx/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مدیریت مشتریان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0E2F4D"/>
                </a:solidFill>
                <a:effectLst/>
                <a:uLnTx/>
                <a:uFillTx/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 و اشخاص </a:t>
            </a:r>
          </a:p>
        </p:txBody>
      </p:sp>
      <p:sp>
        <p:nvSpPr>
          <p:cNvPr id="132" name="Rounded Rectangle 6">
            <a:extLst>
              <a:ext uri="{FF2B5EF4-FFF2-40B4-BE49-F238E27FC236}">
                <a16:creationId xmlns:a16="http://schemas.microsoft.com/office/drawing/2014/main" id="{71CF4666-FECC-3A3B-AABD-38A0EA0394B0}"/>
              </a:ext>
            </a:extLst>
          </p:cNvPr>
          <p:cNvSpPr/>
          <p:nvPr/>
        </p:nvSpPr>
        <p:spPr>
          <a:xfrm>
            <a:off x="7284764" y="5054288"/>
            <a:ext cx="2164156" cy="1168775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: Rounded Corners 59">
            <a:extLst>
              <a:ext uri="{FF2B5EF4-FFF2-40B4-BE49-F238E27FC236}">
                <a16:creationId xmlns:a16="http://schemas.microsoft.com/office/drawing/2014/main" id="{5711CDDF-1E50-0626-B069-3447FA236D4D}"/>
              </a:ext>
            </a:extLst>
          </p:cNvPr>
          <p:cNvSpPr>
            <a:spLocks noChangeAspect="1"/>
          </p:cNvSpPr>
          <p:nvPr/>
        </p:nvSpPr>
        <p:spPr>
          <a:xfrm>
            <a:off x="8062949" y="4907451"/>
            <a:ext cx="607780" cy="607780"/>
          </a:xfrm>
          <a:prstGeom prst="ellipse">
            <a:avLst/>
          </a:prstGeom>
          <a:solidFill>
            <a:srgbClr val="1458D0"/>
          </a:solidFill>
          <a:ln w="19050">
            <a:solidFill>
              <a:srgbClr val="E8F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5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4E6C31AF-BDD5-9336-8057-EC15BB2B8D30}"/>
              </a:ext>
            </a:extLst>
          </p:cNvPr>
          <p:cNvSpPr txBox="1">
            <a:spLocks/>
          </p:cNvSpPr>
          <p:nvPr/>
        </p:nvSpPr>
        <p:spPr>
          <a:xfrm>
            <a:off x="7253497" y="5585614"/>
            <a:ext cx="2226689" cy="5740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0E2F4D"/>
                </a:solidFill>
                <a:effectLst/>
                <a:uLnTx/>
                <a:uFillTx/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یادآوری هوشمند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0E2F4D"/>
                </a:solidFill>
                <a:effectLst/>
                <a:uLnTx/>
                <a:uFillTx/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تماس ها و  قرارها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DADAC06-9D69-15C2-FE54-4F24232C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3936" y="1906724"/>
            <a:ext cx="331766" cy="331766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49C8668E-56B3-6BEA-14AB-25A5D06D7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2120" y="5022482"/>
            <a:ext cx="387620" cy="38762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EB283182-0E53-C91A-10C7-4664C06FAE90}"/>
              </a:ext>
            </a:extLst>
          </p:cNvPr>
          <p:cNvGrpSpPr/>
          <p:nvPr/>
        </p:nvGrpSpPr>
        <p:grpSpPr>
          <a:xfrm>
            <a:off x="9539676" y="4907451"/>
            <a:ext cx="2226689" cy="1315612"/>
            <a:chOff x="9539676" y="4769417"/>
            <a:chExt cx="2226689" cy="1315612"/>
          </a:xfrm>
        </p:grpSpPr>
        <p:sp>
          <p:nvSpPr>
            <p:cNvPr id="82" name="Rounded Rectangle 6">
              <a:extLst>
                <a:ext uri="{FF2B5EF4-FFF2-40B4-BE49-F238E27FC236}">
                  <a16:creationId xmlns:a16="http://schemas.microsoft.com/office/drawing/2014/main" id="{63BA506E-DC2D-D832-C197-C07C359CBE17}"/>
                </a:ext>
              </a:extLst>
            </p:cNvPr>
            <p:cNvSpPr/>
            <p:nvPr/>
          </p:nvSpPr>
          <p:spPr>
            <a:xfrm>
              <a:off x="9570943" y="4916254"/>
              <a:ext cx="2164156" cy="1168775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: Rounded Corners 59">
              <a:extLst>
                <a:ext uri="{FF2B5EF4-FFF2-40B4-BE49-F238E27FC236}">
                  <a16:creationId xmlns:a16="http://schemas.microsoft.com/office/drawing/2014/main" id="{5C7B0054-3CB7-21D8-DD1B-FAC87F5EBE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49128" y="4769417"/>
              <a:ext cx="607780" cy="607780"/>
            </a:xfrm>
            <a:prstGeom prst="ellipse">
              <a:avLst/>
            </a:prstGeom>
            <a:solidFill>
              <a:srgbClr val="1458D0"/>
            </a:solidFill>
            <a:ln w="19050">
              <a:solidFill>
                <a:srgbClr val="E8F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itle 1">
              <a:extLst>
                <a:ext uri="{FF2B5EF4-FFF2-40B4-BE49-F238E27FC236}">
                  <a16:creationId xmlns:a16="http://schemas.microsoft.com/office/drawing/2014/main" id="{8DC8F9EC-A859-0B37-C8E7-CF398979358E}"/>
                </a:ext>
              </a:extLst>
            </p:cNvPr>
            <p:cNvSpPr txBox="1">
              <a:spLocks/>
            </p:cNvSpPr>
            <p:nvPr/>
          </p:nvSpPr>
          <p:spPr>
            <a:xfrm>
              <a:off x="9539676" y="5462499"/>
              <a:ext cx="2226689" cy="50737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E2F4D"/>
                  </a:solidFill>
                  <a:effectLst/>
                  <a:uLnTx/>
                  <a:uFillTx/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نسخه موبایل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(PWA)</a:t>
              </a:r>
              <a:endPara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E2F4D"/>
                </a:solidFill>
                <a:effectLst/>
                <a:uLnTx/>
                <a:uFillTx/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AA7C102-D070-3CB4-8E9F-3971C6EA0D15}"/>
              </a:ext>
            </a:extLst>
          </p:cNvPr>
          <p:cNvGrpSpPr/>
          <p:nvPr/>
        </p:nvGrpSpPr>
        <p:grpSpPr>
          <a:xfrm>
            <a:off x="430184" y="4919350"/>
            <a:ext cx="2226689" cy="1315612"/>
            <a:chOff x="9539676" y="4769417"/>
            <a:chExt cx="2226689" cy="1315612"/>
          </a:xfrm>
        </p:grpSpPr>
        <p:sp>
          <p:nvSpPr>
            <p:cNvPr id="92" name="Rounded Rectangle 6">
              <a:extLst>
                <a:ext uri="{FF2B5EF4-FFF2-40B4-BE49-F238E27FC236}">
                  <a16:creationId xmlns:a16="http://schemas.microsoft.com/office/drawing/2014/main" id="{D6B0FD93-D5B7-4D8B-8D94-76A5BE542D89}"/>
                </a:ext>
              </a:extLst>
            </p:cNvPr>
            <p:cNvSpPr/>
            <p:nvPr/>
          </p:nvSpPr>
          <p:spPr>
            <a:xfrm>
              <a:off x="9570943" y="4916254"/>
              <a:ext cx="2164156" cy="1168775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: Rounded Corners 59">
              <a:extLst>
                <a:ext uri="{FF2B5EF4-FFF2-40B4-BE49-F238E27FC236}">
                  <a16:creationId xmlns:a16="http://schemas.microsoft.com/office/drawing/2014/main" id="{33D5BEBE-657C-CAB8-BDB8-958D5E7FEF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49128" y="4769417"/>
              <a:ext cx="607780" cy="607780"/>
            </a:xfrm>
            <a:prstGeom prst="ellipse">
              <a:avLst/>
            </a:prstGeom>
            <a:solidFill>
              <a:srgbClr val="1458D0"/>
            </a:solidFill>
            <a:ln w="19050">
              <a:solidFill>
                <a:srgbClr val="E8F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Title 1">
              <a:extLst>
                <a:ext uri="{FF2B5EF4-FFF2-40B4-BE49-F238E27FC236}">
                  <a16:creationId xmlns:a16="http://schemas.microsoft.com/office/drawing/2014/main" id="{C2EC4EF5-71CF-5629-7B64-E86917F3DB38}"/>
                </a:ext>
              </a:extLst>
            </p:cNvPr>
            <p:cNvSpPr txBox="1">
              <a:spLocks/>
            </p:cNvSpPr>
            <p:nvPr/>
          </p:nvSpPr>
          <p:spPr>
            <a:xfrm>
              <a:off x="9539676" y="5462499"/>
              <a:ext cx="2226689" cy="49547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E2F4D"/>
                  </a:solidFill>
                  <a:effectLst/>
                  <a:uLnTx/>
                  <a:uFillTx/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دسترسی از هر جا و هر زمان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E2F4D"/>
                </a:solidFill>
                <a:effectLst/>
                <a:uLnTx/>
                <a:uFillTx/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endParaRPr>
            </a:p>
            <a:p>
              <a:pPr algn="ctr" rtl="1">
                <a:lnSpc>
                  <a:spcPct val="100000"/>
                </a:lnSpc>
                <a:defRPr/>
              </a:pPr>
              <a:r>
                <a:rPr lang="en-US" sz="12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(Cloud-based)</a:t>
              </a:r>
              <a:endParaRPr lang="fa-IR" sz="12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0E2F4D"/>
                </a:solidFill>
                <a:effectLst/>
                <a:uLnTx/>
                <a:uFillTx/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9AF3064A-5E02-B1EC-BDE1-F5B6189D4F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98836" y="1922262"/>
            <a:ext cx="308364" cy="30836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4A90468-ED18-0E95-A22F-556A4DC770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66121" y="5034796"/>
            <a:ext cx="337636" cy="38265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DF53C56-2EE8-3053-2D56-4B117F4B4F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26624" y="1911466"/>
            <a:ext cx="319160" cy="31916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E6925E7-7EA3-8B73-3489-146101287A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16735" y="1869281"/>
            <a:ext cx="355948" cy="35594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6DD2A6F-5895-2316-BE6E-70D9EC6297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36560" y="3464268"/>
            <a:ext cx="353366" cy="35336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63DBEC2F-2D87-9B2B-11FE-92990394CD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187535" y="5022482"/>
            <a:ext cx="353368" cy="35336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5EEAB5F-52A4-68E9-DB3F-1F3BBD741C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344377" y="1874497"/>
            <a:ext cx="387852" cy="36630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A954B69A-A659-E707-55FC-0DC863B8F4D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56921" y="3486098"/>
            <a:ext cx="348782" cy="34878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E13E72C-A069-C296-ABE9-28912A33E5C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487328" y="3441175"/>
            <a:ext cx="326432" cy="391716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44B63CE5-BABE-4C8D-8A94-98929662B7E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533331" y="5022484"/>
            <a:ext cx="232300" cy="359754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49B1AB73-5711-2139-F611-AB2169C6D7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183276" y="3460543"/>
            <a:ext cx="381144" cy="383496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D1EBBAB5-50B5-B2A0-0C3B-67B5758C6AE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702953" y="3484009"/>
            <a:ext cx="213738" cy="325098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3EF03F83-BD29-F746-6255-A90187E1F7A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921284" y="5083266"/>
            <a:ext cx="334260" cy="2160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885E02A-4A91-24AC-9F5B-886C4016992A}"/>
              </a:ext>
            </a:extLst>
          </p:cNvPr>
          <p:cNvGrpSpPr/>
          <p:nvPr/>
        </p:nvGrpSpPr>
        <p:grpSpPr>
          <a:xfrm>
            <a:off x="11289336" y="-505123"/>
            <a:ext cx="1338023" cy="1430462"/>
            <a:chOff x="11289336" y="-505123"/>
            <a:chExt cx="1338023" cy="143046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E02C010-BB54-DF3F-9A96-B7C1EBC2BAAD}"/>
                </a:ext>
              </a:extLst>
            </p:cNvPr>
            <p:cNvSpPr/>
            <p:nvPr/>
          </p:nvSpPr>
          <p:spPr>
            <a:xfrm>
              <a:off x="11289336" y="622195"/>
              <a:ext cx="303144" cy="303144"/>
            </a:xfrm>
            <a:prstGeom prst="roundRect">
              <a:avLst>
                <a:gd name="adj" fmla="val 18512"/>
              </a:avLst>
            </a:prstGeom>
            <a:solidFill>
              <a:srgbClr val="145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: Rounded Corners 59">
              <a:extLst>
                <a:ext uri="{FF2B5EF4-FFF2-40B4-BE49-F238E27FC236}">
                  <a16:creationId xmlns:a16="http://schemas.microsoft.com/office/drawing/2014/main" id="{1134014B-1565-9289-C185-739B50D79EE4}"/>
                </a:ext>
              </a:extLst>
            </p:cNvPr>
            <p:cNvSpPr/>
            <p:nvPr/>
          </p:nvSpPr>
          <p:spPr>
            <a:xfrm>
              <a:off x="11731265" y="-505123"/>
              <a:ext cx="896094" cy="896090"/>
            </a:xfrm>
            <a:prstGeom prst="roundRect">
              <a:avLst/>
            </a:prstGeom>
            <a:solidFill>
              <a:srgbClr val="FB8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B823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41086F-3567-D099-FCE0-4F38D631454A}"/>
              </a:ext>
            </a:extLst>
          </p:cNvPr>
          <p:cNvGrpSpPr/>
          <p:nvPr/>
        </p:nvGrpSpPr>
        <p:grpSpPr>
          <a:xfrm flipH="1">
            <a:off x="-467280" y="-505123"/>
            <a:ext cx="1338023" cy="1430462"/>
            <a:chOff x="599520" y="-485201"/>
            <a:chExt cx="1338023" cy="14304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94744F3-B3E3-70DE-447B-575A23272FC7}"/>
                </a:ext>
              </a:extLst>
            </p:cNvPr>
            <p:cNvSpPr/>
            <p:nvPr/>
          </p:nvSpPr>
          <p:spPr>
            <a:xfrm>
              <a:off x="599520" y="642117"/>
              <a:ext cx="303144" cy="303144"/>
            </a:xfrm>
            <a:prstGeom prst="roundRect">
              <a:avLst>
                <a:gd name="adj" fmla="val 18512"/>
              </a:avLst>
            </a:prstGeom>
            <a:solidFill>
              <a:srgbClr val="145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: Rounded Corners 59">
              <a:extLst>
                <a:ext uri="{FF2B5EF4-FFF2-40B4-BE49-F238E27FC236}">
                  <a16:creationId xmlns:a16="http://schemas.microsoft.com/office/drawing/2014/main" id="{E545FDFD-5D1E-FC6F-1185-ACB878094DF4}"/>
                </a:ext>
              </a:extLst>
            </p:cNvPr>
            <p:cNvSpPr/>
            <p:nvPr/>
          </p:nvSpPr>
          <p:spPr>
            <a:xfrm>
              <a:off x="1041449" y="-485201"/>
              <a:ext cx="896094" cy="896090"/>
            </a:xfrm>
            <a:prstGeom prst="roundRect">
              <a:avLst/>
            </a:prstGeom>
            <a:solidFill>
              <a:srgbClr val="FB8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B823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553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13F15185-CC10-432D-467D-1D4988B65587}"/>
              </a:ext>
            </a:extLst>
          </p:cNvPr>
          <p:cNvSpPr/>
          <p:nvPr/>
        </p:nvSpPr>
        <p:spPr>
          <a:xfrm>
            <a:off x="0" y="0"/>
            <a:ext cx="6536609" cy="6858001"/>
          </a:xfrm>
          <a:prstGeom prst="rect">
            <a:avLst/>
          </a:prstGeom>
          <a:solidFill>
            <a:srgbClr val="0E2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reeform 33">
            <a:extLst>
              <a:ext uri="{FF2B5EF4-FFF2-40B4-BE49-F238E27FC236}">
                <a16:creationId xmlns:a16="http://schemas.microsoft.com/office/drawing/2014/main" id="{1867C524-A4C4-7561-9BA2-90D17929DFB6}"/>
              </a:ext>
            </a:extLst>
          </p:cNvPr>
          <p:cNvSpPr/>
          <p:nvPr/>
        </p:nvSpPr>
        <p:spPr>
          <a:xfrm rot="10800000" flipH="1" flipV="1">
            <a:off x="7683888" y="719692"/>
            <a:ext cx="916106" cy="1104223"/>
          </a:xfrm>
          <a:custGeom>
            <a:avLst/>
            <a:gdLst>
              <a:gd name="connsiteX0" fmla="*/ 22860 w 916106"/>
              <a:gd name="connsiteY0" fmla="*/ 45720 h 1104223"/>
              <a:gd name="connsiteX1" fmla="*/ 0 w 916106"/>
              <a:gd name="connsiteY1" fmla="*/ 22860 h 1104223"/>
              <a:gd name="connsiteX2" fmla="*/ 22860 w 916106"/>
              <a:gd name="connsiteY2" fmla="*/ 0 h 1104223"/>
              <a:gd name="connsiteX3" fmla="*/ 45720 w 916106"/>
              <a:gd name="connsiteY3" fmla="*/ 22860 h 1104223"/>
              <a:gd name="connsiteX4" fmla="*/ 22860 w 916106"/>
              <a:gd name="connsiteY4" fmla="*/ 45720 h 1104223"/>
              <a:gd name="connsiteX5" fmla="*/ 199277 w 916106"/>
              <a:gd name="connsiteY5" fmla="*/ 45720 h 1104223"/>
              <a:gd name="connsiteX6" fmla="*/ 176417 w 916106"/>
              <a:gd name="connsiteY6" fmla="*/ 22860 h 1104223"/>
              <a:gd name="connsiteX7" fmla="*/ 199277 w 916106"/>
              <a:gd name="connsiteY7" fmla="*/ 0 h 1104223"/>
              <a:gd name="connsiteX8" fmla="*/ 222137 w 916106"/>
              <a:gd name="connsiteY8" fmla="*/ 22860 h 1104223"/>
              <a:gd name="connsiteX9" fmla="*/ 199277 w 916106"/>
              <a:gd name="connsiteY9" fmla="*/ 45720 h 1104223"/>
              <a:gd name="connsiteX10" fmla="*/ 369844 w 916106"/>
              <a:gd name="connsiteY10" fmla="*/ 45720 h 1104223"/>
              <a:gd name="connsiteX11" fmla="*/ 346984 w 916106"/>
              <a:gd name="connsiteY11" fmla="*/ 22860 h 1104223"/>
              <a:gd name="connsiteX12" fmla="*/ 369844 w 916106"/>
              <a:gd name="connsiteY12" fmla="*/ 0 h 1104223"/>
              <a:gd name="connsiteX13" fmla="*/ 392704 w 916106"/>
              <a:gd name="connsiteY13" fmla="*/ 22860 h 1104223"/>
              <a:gd name="connsiteX14" fmla="*/ 369844 w 916106"/>
              <a:gd name="connsiteY14" fmla="*/ 45720 h 1104223"/>
              <a:gd name="connsiteX15" fmla="*/ 540412 w 916106"/>
              <a:gd name="connsiteY15" fmla="*/ 45720 h 1104223"/>
              <a:gd name="connsiteX16" fmla="*/ 517552 w 916106"/>
              <a:gd name="connsiteY16" fmla="*/ 22860 h 1104223"/>
              <a:gd name="connsiteX17" fmla="*/ 540412 w 916106"/>
              <a:gd name="connsiteY17" fmla="*/ 0 h 1104223"/>
              <a:gd name="connsiteX18" fmla="*/ 563272 w 916106"/>
              <a:gd name="connsiteY18" fmla="*/ 22860 h 1104223"/>
              <a:gd name="connsiteX19" fmla="*/ 540412 w 916106"/>
              <a:gd name="connsiteY19" fmla="*/ 45720 h 1104223"/>
              <a:gd name="connsiteX20" fmla="*/ 716829 w 916106"/>
              <a:gd name="connsiteY20" fmla="*/ 45720 h 1104223"/>
              <a:gd name="connsiteX21" fmla="*/ 693969 w 916106"/>
              <a:gd name="connsiteY21" fmla="*/ 22860 h 1104223"/>
              <a:gd name="connsiteX22" fmla="*/ 716829 w 916106"/>
              <a:gd name="connsiteY22" fmla="*/ 0 h 1104223"/>
              <a:gd name="connsiteX23" fmla="*/ 739689 w 916106"/>
              <a:gd name="connsiteY23" fmla="*/ 22860 h 1104223"/>
              <a:gd name="connsiteX24" fmla="*/ 716829 w 916106"/>
              <a:gd name="connsiteY24" fmla="*/ 45720 h 1104223"/>
              <a:gd name="connsiteX25" fmla="*/ 893246 w 916106"/>
              <a:gd name="connsiteY25" fmla="*/ 45720 h 1104223"/>
              <a:gd name="connsiteX26" fmla="*/ 870386 w 916106"/>
              <a:gd name="connsiteY26" fmla="*/ 22860 h 1104223"/>
              <a:gd name="connsiteX27" fmla="*/ 893246 w 916106"/>
              <a:gd name="connsiteY27" fmla="*/ 0 h 1104223"/>
              <a:gd name="connsiteX28" fmla="*/ 916106 w 916106"/>
              <a:gd name="connsiteY28" fmla="*/ 22860 h 1104223"/>
              <a:gd name="connsiteX29" fmla="*/ 893246 w 916106"/>
              <a:gd name="connsiteY29" fmla="*/ 45720 h 1104223"/>
              <a:gd name="connsiteX30" fmla="*/ 22860 w 916106"/>
              <a:gd name="connsiteY30" fmla="*/ 222137 h 1104223"/>
              <a:gd name="connsiteX31" fmla="*/ 0 w 916106"/>
              <a:gd name="connsiteY31" fmla="*/ 199277 h 1104223"/>
              <a:gd name="connsiteX32" fmla="*/ 22860 w 916106"/>
              <a:gd name="connsiteY32" fmla="*/ 176417 h 1104223"/>
              <a:gd name="connsiteX33" fmla="*/ 45720 w 916106"/>
              <a:gd name="connsiteY33" fmla="*/ 199277 h 1104223"/>
              <a:gd name="connsiteX34" fmla="*/ 22860 w 916106"/>
              <a:gd name="connsiteY34" fmla="*/ 222137 h 1104223"/>
              <a:gd name="connsiteX35" fmla="*/ 199277 w 916106"/>
              <a:gd name="connsiteY35" fmla="*/ 222137 h 1104223"/>
              <a:gd name="connsiteX36" fmla="*/ 176417 w 916106"/>
              <a:gd name="connsiteY36" fmla="*/ 199277 h 1104223"/>
              <a:gd name="connsiteX37" fmla="*/ 199277 w 916106"/>
              <a:gd name="connsiteY37" fmla="*/ 176417 h 1104223"/>
              <a:gd name="connsiteX38" fmla="*/ 222137 w 916106"/>
              <a:gd name="connsiteY38" fmla="*/ 199277 h 1104223"/>
              <a:gd name="connsiteX39" fmla="*/ 199277 w 916106"/>
              <a:gd name="connsiteY39" fmla="*/ 222137 h 1104223"/>
              <a:gd name="connsiteX40" fmla="*/ 369844 w 916106"/>
              <a:gd name="connsiteY40" fmla="*/ 222137 h 1104223"/>
              <a:gd name="connsiteX41" fmla="*/ 346984 w 916106"/>
              <a:gd name="connsiteY41" fmla="*/ 199277 h 1104223"/>
              <a:gd name="connsiteX42" fmla="*/ 369844 w 916106"/>
              <a:gd name="connsiteY42" fmla="*/ 176417 h 1104223"/>
              <a:gd name="connsiteX43" fmla="*/ 392704 w 916106"/>
              <a:gd name="connsiteY43" fmla="*/ 199277 h 1104223"/>
              <a:gd name="connsiteX44" fmla="*/ 369844 w 916106"/>
              <a:gd name="connsiteY44" fmla="*/ 222137 h 1104223"/>
              <a:gd name="connsiteX45" fmla="*/ 540412 w 916106"/>
              <a:gd name="connsiteY45" fmla="*/ 222137 h 1104223"/>
              <a:gd name="connsiteX46" fmla="*/ 517552 w 916106"/>
              <a:gd name="connsiteY46" fmla="*/ 199277 h 1104223"/>
              <a:gd name="connsiteX47" fmla="*/ 540412 w 916106"/>
              <a:gd name="connsiteY47" fmla="*/ 176417 h 1104223"/>
              <a:gd name="connsiteX48" fmla="*/ 563272 w 916106"/>
              <a:gd name="connsiteY48" fmla="*/ 199277 h 1104223"/>
              <a:gd name="connsiteX49" fmla="*/ 540412 w 916106"/>
              <a:gd name="connsiteY49" fmla="*/ 222137 h 1104223"/>
              <a:gd name="connsiteX50" fmla="*/ 716829 w 916106"/>
              <a:gd name="connsiteY50" fmla="*/ 222137 h 1104223"/>
              <a:gd name="connsiteX51" fmla="*/ 693969 w 916106"/>
              <a:gd name="connsiteY51" fmla="*/ 199277 h 1104223"/>
              <a:gd name="connsiteX52" fmla="*/ 716829 w 916106"/>
              <a:gd name="connsiteY52" fmla="*/ 176417 h 1104223"/>
              <a:gd name="connsiteX53" fmla="*/ 739689 w 916106"/>
              <a:gd name="connsiteY53" fmla="*/ 199277 h 1104223"/>
              <a:gd name="connsiteX54" fmla="*/ 716829 w 916106"/>
              <a:gd name="connsiteY54" fmla="*/ 222137 h 1104223"/>
              <a:gd name="connsiteX55" fmla="*/ 893246 w 916106"/>
              <a:gd name="connsiteY55" fmla="*/ 222137 h 1104223"/>
              <a:gd name="connsiteX56" fmla="*/ 870386 w 916106"/>
              <a:gd name="connsiteY56" fmla="*/ 199277 h 1104223"/>
              <a:gd name="connsiteX57" fmla="*/ 893246 w 916106"/>
              <a:gd name="connsiteY57" fmla="*/ 176417 h 1104223"/>
              <a:gd name="connsiteX58" fmla="*/ 916106 w 916106"/>
              <a:gd name="connsiteY58" fmla="*/ 199277 h 1104223"/>
              <a:gd name="connsiteX59" fmla="*/ 893246 w 916106"/>
              <a:gd name="connsiteY59" fmla="*/ 222137 h 1104223"/>
              <a:gd name="connsiteX60" fmla="*/ 22860 w 916106"/>
              <a:gd name="connsiteY60" fmla="*/ 398554 h 1104223"/>
              <a:gd name="connsiteX61" fmla="*/ 0 w 916106"/>
              <a:gd name="connsiteY61" fmla="*/ 375694 h 1104223"/>
              <a:gd name="connsiteX62" fmla="*/ 22860 w 916106"/>
              <a:gd name="connsiteY62" fmla="*/ 352834 h 1104223"/>
              <a:gd name="connsiteX63" fmla="*/ 45720 w 916106"/>
              <a:gd name="connsiteY63" fmla="*/ 375694 h 1104223"/>
              <a:gd name="connsiteX64" fmla="*/ 22860 w 916106"/>
              <a:gd name="connsiteY64" fmla="*/ 398554 h 1104223"/>
              <a:gd name="connsiteX65" fmla="*/ 199277 w 916106"/>
              <a:gd name="connsiteY65" fmla="*/ 398554 h 1104223"/>
              <a:gd name="connsiteX66" fmla="*/ 176417 w 916106"/>
              <a:gd name="connsiteY66" fmla="*/ 375694 h 1104223"/>
              <a:gd name="connsiteX67" fmla="*/ 199277 w 916106"/>
              <a:gd name="connsiteY67" fmla="*/ 352834 h 1104223"/>
              <a:gd name="connsiteX68" fmla="*/ 222137 w 916106"/>
              <a:gd name="connsiteY68" fmla="*/ 375694 h 1104223"/>
              <a:gd name="connsiteX69" fmla="*/ 199277 w 916106"/>
              <a:gd name="connsiteY69" fmla="*/ 398554 h 1104223"/>
              <a:gd name="connsiteX70" fmla="*/ 369844 w 916106"/>
              <a:gd name="connsiteY70" fmla="*/ 398554 h 1104223"/>
              <a:gd name="connsiteX71" fmla="*/ 346984 w 916106"/>
              <a:gd name="connsiteY71" fmla="*/ 375694 h 1104223"/>
              <a:gd name="connsiteX72" fmla="*/ 369844 w 916106"/>
              <a:gd name="connsiteY72" fmla="*/ 352834 h 1104223"/>
              <a:gd name="connsiteX73" fmla="*/ 392704 w 916106"/>
              <a:gd name="connsiteY73" fmla="*/ 375694 h 1104223"/>
              <a:gd name="connsiteX74" fmla="*/ 369844 w 916106"/>
              <a:gd name="connsiteY74" fmla="*/ 398554 h 1104223"/>
              <a:gd name="connsiteX75" fmla="*/ 540412 w 916106"/>
              <a:gd name="connsiteY75" fmla="*/ 398554 h 1104223"/>
              <a:gd name="connsiteX76" fmla="*/ 517552 w 916106"/>
              <a:gd name="connsiteY76" fmla="*/ 375694 h 1104223"/>
              <a:gd name="connsiteX77" fmla="*/ 540412 w 916106"/>
              <a:gd name="connsiteY77" fmla="*/ 352834 h 1104223"/>
              <a:gd name="connsiteX78" fmla="*/ 563272 w 916106"/>
              <a:gd name="connsiteY78" fmla="*/ 375694 h 1104223"/>
              <a:gd name="connsiteX79" fmla="*/ 540412 w 916106"/>
              <a:gd name="connsiteY79" fmla="*/ 398554 h 1104223"/>
              <a:gd name="connsiteX80" fmla="*/ 716829 w 916106"/>
              <a:gd name="connsiteY80" fmla="*/ 398554 h 1104223"/>
              <a:gd name="connsiteX81" fmla="*/ 693969 w 916106"/>
              <a:gd name="connsiteY81" fmla="*/ 375694 h 1104223"/>
              <a:gd name="connsiteX82" fmla="*/ 716829 w 916106"/>
              <a:gd name="connsiteY82" fmla="*/ 352834 h 1104223"/>
              <a:gd name="connsiteX83" fmla="*/ 739689 w 916106"/>
              <a:gd name="connsiteY83" fmla="*/ 375694 h 1104223"/>
              <a:gd name="connsiteX84" fmla="*/ 716829 w 916106"/>
              <a:gd name="connsiteY84" fmla="*/ 398554 h 1104223"/>
              <a:gd name="connsiteX85" fmla="*/ 893246 w 916106"/>
              <a:gd name="connsiteY85" fmla="*/ 398554 h 1104223"/>
              <a:gd name="connsiteX86" fmla="*/ 870386 w 916106"/>
              <a:gd name="connsiteY86" fmla="*/ 375694 h 1104223"/>
              <a:gd name="connsiteX87" fmla="*/ 893246 w 916106"/>
              <a:gd name="connsiteY87" fmla="*/ 352834 h 1104223"/>
              <a:gd name="connsiteX88" fmla="*/ 916106 w 916106"/>
              <a:gd name="connsiteY88" fmla="*/ 375694 h 1104223"/>
              <a:gd name="connsiteX89" fmla="*/ 893246 w 916106"/>
              <a:gd name="connsiteY89" fmla="*/ 398554 h 1104223"/>
              <a:gd name="connsiteX90" fmla="*/ 22860 w 916106"/>
              <a:gd name="connsiteY90" fmla="*/ 574971 h 1104223"/>
              <a:gd name="connsiteX91" fmla="*/ 0 w 916106"/>
              <a:gd name="connsiteY91" fmla="*/ 552111 h 1104223"/>
              <a:gd name="connsiteX92" fmla="*/ 22860 w 916106"/>
              <a:gd name="connsiteY92" fmla="*/ 529251 h 1104223"/>
              <a:gd name="connsiteX93" fmla="*/ 45720 w 916106"/>
              <a:gd name="connsiteY93" fmla="*/ 552111 h 1104223"/>
              <a:gd name="connsiteX94" fmla="*/ 22860 w 916106"/>
              <a:gd name="connsiteY94" fmla="*/ 574971 h 1104223"/>
              <a:gd name="connsiteX95" fmla="*/ 199277 w 916106"/>
              <a:gd name="connsiteY95" fmla="*/ 574971 h 1104223"/>
              <a:gd name="connsiteX96" fmla="*/ 176417 w 916106"/>
              <a:gd name="connsiteY96" fmla="*/ 552111 h 1104223"/>
              <a:gd name="connsiteX97" fmla="*/ 199277 w 916106"/>
              <a:gd name="connsiteY97" fmla="*/ 529251 h 1104223"/>
              <a:gd name="connsiteX98" fmla="*/ 222137 w 916106"/>
              <a:gd name="connsiteY98" fmla="*/ 552111 h 1104223"/>
              <a:gd name="connsiteX99" fmla="*/ 199277 w 916106"/>
              <a:gd name="connsiteY99" fmla="*/ 574971 h 1104223"/>
              <a:gd name="connsiteX100" fmla="*/ 369844 w 916106"/>
              <a:gd name="connsiteY100" fmla="*/ 574971 h 1104223"/>
              <a:gd name="connsiteX101" fmla="*/ 346984 w 916106"/>
              <a:gd name="connsiteY101" fmla="*/ 552111 h 1104223"/>
              <a:gd name="connsiteX102" fmla="*/ 369844 w 916106"/>
              <a:gd name="connsiteY102" fmla="*/ 529251 h 1104223"/>
              <a:gd name="connsiteX103" fmla="*/ 392704 w 916106"/>
              <a:gd name="connsiteY103" fmla="*/ 552111 h 1104223"/>
              <a:gd name="connsiteX104" fmla="*/ 369844 w 916106"/>
              <a:gd name="connsiteY104" fmla="*/ 574971 h 1104223"/>
              <a:gd name="connsiteX105" fmla="*/ 540412 w 916106"/>
              <a:gd name="connsiteY105" fmla="*/ 574971 h 1104223"/>
              <a:gd name="connsiteX106" fmla="*/ 517552 w 916106"/>
              <a:gd name="connsiteY106" fmla="*/ 552111 h 1104223"/>
              <a:gd name="connsiteX107" fmla="*/ 540412 w 916106"/>
              <a:gd name="connsiteY107" fmla="*/ 529251 h 1104223"/>
              <a:gd name="connsiteX108" fmla="*/ 563272 w 916106"/>
              <a:gd name="connsiteY108" fmla="*/ 552111 h 1104223"/>
              <a:gd name="connsiteX109" fmla="*/ 540412 w 916106"/>
              <a:gd name="connsiteY109" fmla="*/ 574971 h 1104223"/>
              <a:gd name="connsiteX110" fmla="*/ 716829 w 916106"/>
              <a:gd name="connsiteY110" fmla="*/ 574971 h 1104223"/>
              <a:gd name="connsiteX111" fmla="*/ 693969 w 916106"/>
              <a:gd name="connsiteY111" fmla="*/ 552111 h 1104223"/>
              <a:gd name="connsiteX112" fmla="*/ 716829 w 916106"/>
              <a:gd name="connsiteY112" fmla="*/ 529251 h 1104223"/>
              <a:gd name="connsiteX113" fmla="*/ 739689 w 916106"/>
              <a:gd name="connsiteY113" fmla="*/ 552111 h 1104223"/>
              <a:gd name="connsiteX114" fmla="*/ 716829 w 916106"/>
              <a:gd name="connsiteY114" fmla="*/ 574971 h 1104223"/>
              <a:gd name="connsiteX115" fmla="*/ 893246 w 916106"/>
              <a:gd name="connsiteY115" fmla="*/ 574971 h 1104223"/>
              <a:gd name="connsiteX116" fmla="*/ 870386 w 916106"/>
              <a:gd name="connsiteY116" fmla="*/ 552111 h 1104223"/>
              <a:gd name="connsiteX117" fmla="*/ 893246 w 916106"/>
              <a:gd name="connsiteY117" fmla="*/ 529251 h 1104223"/>
              <a:gd name="connsiteX118" fmla="*/ 916106 w 916106"/>
              <a:gd name="connsiteY118" fmla="*/ 552111 h 1104223"/>
              <a:gd name="connsiteX119" fmla="*/ 893246 w 916106"/>
              <a:gd name="connsiteY119" fmla="*/ 574971 h 1104223"/>
              <a:gd name="connsiteX120" fmla="*/ 22860 w 916106"/>
              <a:gd name="connsiteY120" fmla="*/ 751389 h 1104223"/>
              <a:gd name="connsiteX121" fmla="*/ 0 w 916106"/>
              <a:gd name="connsiteY121" fmla="*/ 728529 h 1104223"/>
              <a:gd name="connsiteX122" fmla="*/ 22860 w 916106"/>
              <a:gd name="connsiteY122" fmla="*/ 705669 h 1104223"/>
              <a:gd name="connsiteX123" fmla="*/ 45720 w 916106"/>
              <a:gd name="connsiteY123" fmla="*/ 728529 h 1104223"/>
              <a:gd name="connsiteX124" fmla="*/ 22860 w 916106"/>
              <a:gd name="connsiteY124" fmla="*/ 751389 h 1104223"/>
              <a:gd name="connsiteX125" fmla="*/ 199277 w 916106"/>
              <a:gd name="connsiteY125" fmla="*/ 751389 h 1104223"/>
              <a:gd name="connsiteX126" fmla="*/ 176417 w 916106"/>
              <a:gd name="connsiteY126" fmla="*/ 728529 h 1104223"/>
              <a:gd name="connsiteX127" fmla="*/ 199277 w 916106"/>
              <a:gd name="connsiteY127" fmla="*/ 705669 h 1104223"/>
              <a:gd name="connsiteX128" fmla="*/ 222137 w 916106"/>
              <a:gd name="connsiteY128" fmla="*/ 728529 h 1104223"/>
              <a:gd name="connsiteX129" fmla="*/ 199277 w 916106"/>
              <a:gd name="connsiteY129" fmla="*/ 751389 h 1104223"/>
              <a:gd name="connsiteX130" fmla="*/ 369844 w 916106"/>
              <a:gd name="connsiteY130" fmla="*/ 751389 h 1104223"/>
              <a:gd name="connsiteX131" fmla="*/ 346984 w 916106"/>
              <a:gd name="connsiteY131" fmla="*/ 728529 h 1104223"/>
              <a:gd name="connsiteX132" fmla="*/ 369844 w 916106"/>
              <a:gd name="connsiteY132" fmla="*/ 705669 h 1104223"/>
              <a:gd name="connsiteX133" fmla="*/ 392704 w 916106"/>
              <a:gd name="connsiteY133" fmla="*/ 728529 h 1104223"/>
              <a:gd name="connsiteX134" fmla="*/ 369844 w 916106"/>
              <a:gd name="connsiteY134" fmla="*/ 751389 h 1104223"/>
              <a:gd name="connsiteX135" fmla="*/ 540412 w 916106"/>
              <a:gd name="connsiteY135" fmla="*/ 751389 h 1104223"/>
              <a:gd name="connsiteX136" fmla="*/ 517552 w 916106"/>
              <a:gd name="connsiteY136" fmla="*/ 728529 h 1104223"/>
              <a:gd name="connsiteX137" fmla="*/ 540412 w 916106"/>
              <a:gd name="connsiteY137" fmla="*/ 705669 h 1104223"/>
              <a:gd name="connsiteX138" fmla="*/ 563272 w 916106"/>
              <a:gd name="connsiteY138" fmla="*/ 728529 h 1104223"/>
              <a:gd name="connsiteX139" fmla="*/ 540412 w 916106"/>
              <a:gd name="connsiteY139" fmla="*/ 751389 h 1104223"/>
              <a:gd name="connsiteX140" fmla="*/ 716829 w 916106"/>
              <a:gd name="connsiteY140" fmla="*/ 751389 h 1104223"/>
              <a:gd name="connsiteX141" fmla="*/ 693969 w 916106"/>
              <a:gd name="connsiteY141" fmla="*/ 728529 h 1104223"/>
              <a:gd name="connsiteX142" fmla="*/ 716829 w 916106"/>
              <a:gd name="connsiteY142" fmla="*/ 705669 h 1104223"/>
              <a:gd name="connsiteX143" fmla="*/ 739689 w 916106"/>
              <a:gd name="connsiteY143" fmla="*/ 728529 h 1104223"/>
              <a:gd name="connsiteX144" fmla="*/ 716829 w 916106"/>
              <a:gd name="connsiteY144" fmla="*/ 751389 h 1104223"/>
              <a:gd name="connsiteX145" fmla="*/ 893246 w 916106"/>
              <a:gd name="connsiteY145" fmla="*/ 751389 h 1104223"/>
              <a:gd name="connsiteX146" fmla="*/ 870386 w 916106"/>
              <a:gd name="connsiteY146" fmla="*/ 728529 h 1104223"/>
              <a:gd name="connsiteX147" fmla="*/ 893246 w 916106"/>
              <a:gd name="connsiteY147" fmla="*/ 705669 h 1104223"/>
              <a:gd name="connsiteX148" fmla="*/ 916106 w 916106"/>
              <a:gd name="connsiteY148" fmla="*/ 728529 h 1104223"/>
              <a:gd name="connsiteX149" fmla="*/ 893246 w 916106"/>
              <a:gd name="connsiteY149" fmla="*/ 751389 h 1104223"/>
              <a:gd name="connsiteX150" fmla="*/ 22860 w 916106"/>
              <a:gd name="connsiteY150" fmla="*/ 927806 h 1104223"/>
              <a:gd name="connsiteX151" fmla="*/ 0 w 916106"/>
              <a:gd name="connsiteY151" fmla="*/ 904946 h 1104223"/>
              <a:gd name="connsiteX152" fmla="*/ 22860 w 916106"/>
              <a:gd name="connsiteY152" fmla="*/ 882086 h 1104223"/>
              <a:gd name="connsiteX153" fmla="*/ 45720 w 916106"/>
              <a:gd name="connsiteY153" fmla="*/ 904946 h 1104223"/>
              <a:gd name="connsiteX154" fmla="*/ 22860 w 916106"/>
              <a:gd name="connsiteY154" fmla="*/ 927806 h 1104223"/>
              <a:gd name="connsiteX155" fmla="*/ 199277 w 916106"/>
              <a:gd name="connsiteY155" fmla="*/ 927806 h 1104223"/>
              <a:gd name="connsiteX156" fmla="*/ 176417 w 916106"/>
              <a:gd name="connsiteY156" fmla="*/ 904946 h 1104223"/>
              <a:gd name="connsiteX157" fmla="*/ 199277 w 916106"/>
              <a:gd name="connsiteY157" fmla="*/ 882086 h 1104223"/>
              <a:gd name="connsiteX158" fmla="*/ 222137 w 916106"/>
              <a:gd name="connsiteY158" fmla="*/ 904946 h 1104223"/>
              <a:gd name="connsiteX159" fmla="*/ 199277 w 916106"/>
              <a:gd name="connsiteY159" fmla="*/ 927806 h 1104223"/>
              <a:gd name="connsiteX160" fmla="*/ 369844 w 916106"/>
              <a:gd name="connsiteY160" fmla="*/ 927806 h 1104223"/>
              <a:gd name="connsiteX161" fmla="*/ 346984 w 916106"/>
              <a:gd name="connsiteY161" fmla="*/ 904946 h 1104223"/>
              <a:gd name="connsiteX162" fmla="*/ 369844 w 916106"/>
              <a:gd name="connsiteY162" fmla="*/ 882086 h 1104223"/>
              <a:gd name="connsiteX163" fmla="*/ 392704 w 916106"/>
              <a:gd name="connsiteY163" fmla="*/ 904946 h 1104223"/>
              <a:gd name="connsiteX164" fmla="*/ 369844 w 916106"/>
              <a:gd name="connsiteY164" fmla="*/ 927806 h 1104223"/>
              <a:gd name="connsiteX165" fmla="*/ 540412 w 916106"/>
              <a:gd name="connsiteY165" fmla="*/ 927806 h 1104223"/>
              <a:gd name="connsiteX166" fmla="*/ 517552 w 916106"/>
              <a:gd name="connsiteY166" fmla="*/ 904946 h 1104223"/>
              <a:gd name="connsiteX167" fmla="*/ 540412 w 916106"/>
              <a:gd name="connsiteY167" fmla="*/ 882086 h 1104223"/>
              <a:gd name="connsiteX168" fmla="*/ 563272 w 916106"/>
              <a:gd name="connsiteY168" fmla="*/ 904946 h 1104223"/>
              <a:gd name="connsiteX169" fmla="*/ 540412 w 916106"/>
              <a:gd name="connsiteY169" fmla="*/ 927806 h 1104223"/>
              <a:gd name="connsiteX170" fmla="*/ 716829 w 916106"/>
              <a:gd name="connsiteY170" fmla="*/ 927806 h 1104223"/>
              <a:gd name="connsiteX171" fmla="*/ 693969 w 916106"/>
              <a:gd name="connsiteY171" fmla="*/ 904946 h 1104223"/>
              <a:gd name="connsiteX172" fmla="*/ 716829 w 916106"/>
              <a:gd name="connsiteY172" fmla="*/ 882086 h 1104223"/>
              <a:gd name="connsiteX173" fmla="*/ 739689 w 916106"/>
              <a:gd name="connsiteY173" fmla="*/ 904946 h 1104223"/>
              <a:gd name="connsiteX174" fmla="*/ 716829 w 916106"/>
              <a:gd name="connsiteY174" fmla="*/ 927806 h 1104223"/>
              <a:gd name="connsiteX175" fmla="*/ 893246 w 916106"/>
              <a:gd name="connsiteY175" fmla="*/ 927806 h 1104223"/>
              <a:gd name="connsiteX176" fmla="*/ 870386 w 916106"/>
              <a:gd name="connsiteY176" fmla="*/ 904946 h 1104223"/>
              <a:gd name="connsiteX177" fmla="*/ 893246 w 916106"/>
              <a:gd name="connsiteY177" fmla="*/ 882086 h 1104223"/>
              <a:gd name="connsiteX178" fmla="*/ 916106 w 916106"/>
              <a:gd name="connsiteY178" fmla="*/ 904946 h 1104223"/>
              <a:gd name="connsiteX179" fmla="*/ 893246 w 916106"/>
              <a:gd name="connsiteY179" fmla="*/ 927806 h 1104223"/>
              <a:gd name="connsiteX180" fmla="*/ 22860 w 916106"/>
              <a:gd name="connsiteY180" fmla="*/ 1104223 h 1104223"/>
              <a:gd name="connsiteX181" fmla="*/ 0 w 916106"/>
              <a:gd name="connsiteY181" fmla="*/ 1081363 h 1104223"/>
              <a:gd name="connsiteX182" fmla="*/ 22860 w 916106"/>
              <a:gd name="connsiteY182" fmla="*/ 1058503 h 1104223"/>
              <a:gd name="connsiteX183" fmla="*/ 45720 w 916106"/>
              <a:gd name="connsiteY183" fmla="*/ 1081363 h 1104223"/>
              <a:gd name="connsiteX184" fmla="*/ 22860 w 916106"/>
              <a:gd name="connsiteY184" fmla="*/ 1104223 h 1104223"/>
              <a:gd name="connsiteX185" fmla="*/ 199277 w 916106"/>
              <a:gd name="connsiteY185" fmla="*/ 1104223 h 1104223"/>
              <a:gd name="connsiteX186" fmla="*/ 176417 w 916106"/>
              <a:gd name="connsiteY186" fmla="*/ 1081363 h 1104223"/>
              <a:gd name="connsiteX187" fmla="*/ 199277 w 916106"/>
              <a:gd name="connsiteY187" fmla="*/ 1058503 h 1104223"/>
              <a:gd name="connsiteX188" fmla="*/ 222137 w 916106"/>
              <a:gd name="connsiteY188" fmla="*/ 1081363 h 1104223"/>
              <a:gd name="connsiteX189" fmla="*/ 199277 w 916106"/>
              <a:gd name="connsiteY189" fmla="*/ 1104223 h 1104223"/>
              <a:gd name="connsiteX190" fmla="*/ 369844 w 916106"/>
              <a:gd name="connsiteY190" fmla="*/ 1104223 h 1104223"/>
              <a:gd name="connsiteX191" fmla="*/ 346984 w 916106"/>
              <a:gd name="connsiteY191" fmla="*/ 1081363 h 1104223"/>
              <a:gd name="connsiteX192" fmla="*/ 369844 w 916106"/>
              <a:gd name="connsiteY192" fmla="*/ 1058503 h 1104223"/>
              <a:gd name="connsiteX193" fmla="*/ 392704 w 916106"/>
              <a:gd name="connsiteY193" fmla="*/ 1081363 h 1104223"/>
              <a:gd name="connsiteX194" fmla="*/ 369844 w 916106"/>
              <a:gd name="connsiteY194" fmla="*/ 1104223 h 1104223"/>
              <a:gd name="connsiteX195" fmla="*/ 540412 w 916106"/>
              <a:gd name="connsiteY195" fmla="*/ 1104223 h 1104223"/>
              <a:gd name="connsiteX196" fmla="*/ 517552 w 916106"/>
              <a:gd name="connsiteY196" fmla="*/ 1081363 h 1104223"/>
              <a:gd name="connsiteX197" fmla="*/ 540412 w 916106"/>
              <a:gd name="connsiteY197" fmla="*/ 1058503 h 1104223"/>
              <a:gd name="connsiteX198" fmla="*/ 563272 w 916106"/>
              <a:gd name="connsiteY198" fmla="*/ 1081363 h 1104223"/>
              <a:gd name="connsiteX199" fmla="*/ 540412 w 916106"/>
              <a:gd name="connsiteY199" fmla="*/ 1104223 h 1104223"/>
              <a:gd name="connsiteX200" fmla="*/ 716829 w 916106"/>
              <a:gd name="connsiteY200" fmla="*/ 1104223 h 1104223"/>
              <a:gd name="connsiteX201" fmla="*/ 693969 w 916106"/>
              <a:gd name="connsiteY201" fmla="*/ 1081363 h 1104223"/>
              <a:gd name="connsiteX202" fmla="*/ 716829 w 916106"/>
              <a:gd name="connsiteY202" fmla="*/ 1058503 h 1104223"/>
              <a:gd name="connsiteX203" fmla="*/ 739689 w 916106"/>
              <a:gd name="connsiteY203" fmla="*/ 1081363 h 1104223"/>
              <a:gd name="connsiteX204" fmla="*/ 716829 w 916106"/>
              <a:gd name="connsiteY204" fmla="*/ 1104223 h 1104223"/>
              <a:gd name="connsiteX205" fmla="*/ 893246 w 916106"/>
              <a:gd name="connsiteY205" fmla="*/ 1104223 h 1104223"/>
              <a:gd name="connsiteX206" fmla="*/ 870386 w 916106"/>
              <a:gd name="connsiteY206" fmla="*/ 1081363 h 1104223"/>
              <a:gd name="connsiteX207" fmla="*/ 893246 w 916106"/>
              <a:gd name="connsiteY207" fmla="*/ 1058503 h 1104223"/>
              <a:gd name="connsiteX208" fmla="*/ 916106 w 916106"/>
              <a:gd name="connsiteY208" fmla="*/ 1081363 h 1104223"/>
              <a:gd name="connsiteX209" fmla="*/ 893246 w 916106"/>
              <a:gd name="connsiteY209" fmla="*/ 1104223 h 110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916106" h="1104223">
                <a:moveTo>
                  <a:pt x="22860" y="45720"/>
                </a:move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lose/>
                <a:moveTo>
                  <a:pt x="199277" y="45720"/>
                </a:moveTo>
                <a:cubicBezTo>
                  <a:pt x="186652" y="45720"/>
                  <a:pt x="176417" y="35485"/>
                  <a:pt x="176417" y="22860"/>
                </a:cubicBezTo>
                <a:cubicBezTo>
                  <a:pt x="176417" y="10235"/>
                  <a:pt x="186652" y="0"/>
                  <a:pt x="199277" y="0"/>
                </a:cubicBezTo>
                <a:cubicBezTo>
                  <a:pt x="211902" y="0"/>
                  <a:pt x="222137" y="10235"/>
                  <a:pt x="222137" y="22860"/>
                </a:cubicBezTo>
                <a:cubicBezTo>
                  <a:pt x="222137" y="35485"/>
                  <a:pt x="211902" y="45720"/>
                  <a:pt x="199277" y="45720"/>
                </a:cubicBezTo>
                <a:close/>
                <a:moveTo>
                  <a:pt x="369844" y="45720"/>
                </a:moveTo>
                <a:cubicBezTo>
                  <a:pt x="357219" y="45720"/>
                  <a:pt x="346984" y="35485"/>
                  <a:pt x="346984" y="22860"/>
                </a:cubicBezTo>
                <a:cubicBezTo>
                  <a:pt x="346984" y="10235"/>
                  <a:pt x="357219" y="0"/>
                  <a:pt x="369844" y="0"/>
                </a:cubicBezTo>
                <a:cubicBezTo>
                  <a:pt x="382469" y="0"/>
                  <a:pt x="392704" y="10235"/>
                  <a:pt x="392704" y="22860"/>
                </a:cubicBezTo>
                <a:cubicBezTo>
                  <a:pt x="392704" y="35485"/>
                  <a:pt x="382469" y="45720"/>
                  <a:pt x="369844" y="45720"/>
                </a:cubicBezTo>
                <a:close/>
                <a:moveTo>
                  <a:pt x="540412" y="45720"/>
                </a:moveTo>
                <a:cubicBezTo>
                  <a:pt x="527787" y="45720"/>
                  <a:pt x="517552" y="35485"/>
                  <a:pt x="517552" y="22860"/>
                </a:cubicBezTo>
                <a:cubicBezTo>
                  <a:pt x="517552" y="10235"/>
                  <a:pt x="527787" y="0"/>
                  <a:pt x="540412" y="0"/>
                </a:cubicBezTo>
                <a:cubicBezTo>
                  <a:pt x="553037" y="0"/>
                  <a:pt x="563272" y="10235"/>
                  <a:pt x="563272" y="22860"/>
                </a:cubicBezTo>
                <a:cubicBezTo>
                  <a:pt x="563272" y="35485"/>
                  <a:pt x="553037" y="45720"/>
                  <a:pt x="540412" y="45720"/>
                </a:cubicBezTo>
                <a:close/>
                <a:moveTo>
                  <a:pt x="716829" y="45720"/>
                </a:moveTo>
                <a:cubicBezTo>
                  <a:pt x="704204" y="45720"/>
                  <a:pt x="693969" y="35485"/>
                  <a:pt x="693969" y="22860"/>
                </a:cubicBezTo>
                <a:cubicBezTo>
                  <a:pt x="693969" y="10235"/>
                  <a:pt x="704204" y="0"/>
                  <a:pt x="716829" y="0"/>
                </a:cubicBezTo>
                <a:cubicBezTo>
                  <a:pt x="729454" y="0"/>
                  <a:pt x="739689" y="10235"/>
                  <a:pt x="739689" y="22860"/>
                </a:cubicBezTo>
                <a:cubicBezTo>
                  <a:pt x="739689" y="35485"/>
                  <a:pt x="729454" y="45720"/>
                  <a:pt x="716829" y="45720"/>
                </a:cubicBezTo>
                <a:close/>
                <a:moveTo>
                  <a:pt x="893246" y="45720"/>
                </a:moveTo>
                <a:cubicBezTo>
                  <a:pt x="880621" y="45720"/>
                  <a:pt x="870386" y="35485"/>
                  <a:pt x="870386" y="22860"/>
                </a:cubicBezTo>
                <a:cubicBezTo>
                  <a:pt x="870386" y="10235"/>
                  <a:pt x="880621" y="0"/>
                  <a:pt x="893246" y="0"/>
                </a:cubicBezTo>
                <a:cubicBezTo>
                  <a:pt x="905871" y="0"/>
                  <a:pt x="916106" y="10235"/>
                  <a:pt x="916106" y="22860"/>
                </a:cubicBezTo>
                <a:cubicBezTo>
                  <a:pt x="916106" y="35485"/>
                  <a:pt x="905871" y="45720"/>
                  <a:pt x="893246" y="45720"/>
                </a:cubicBezTo>
                <a:close/>
                <a:moveTo>
                  <a:pt x="22860" y="222137"/>
                </a:moveTo>
                <a:cubicBezTo>
                  <a:pt x="10235" y="222137"/>
                  <a:pt x="0" y="211902"/>
                  <a:pt x="0" y="199277"/>
                </a:cubicBezTo>
                <a:cubicBezTo>
                  <a:pt x="0" y="186652"/>
                  <a:pt x="10235" y="176417"/>
                  <a:pt x="22860" y="176417"/>
                </a:cubicBezTo>
                <a:cubicBezTo>
                  <a:pt x="35485" y="176417"/>
                  <a:pt x="45720" y="186652"/>
                  <a:pt x="45720" y="199277"/>
                </a:cubicBezTo>
                <a:cubicBezTo>
                  <a:pt x="45720" y="211902"/>
                  <a:pt x="35485" y="222137"/>
                  <a:pt x="22860" y="222137"/>
                </a:cubicBezTo>
                <a:close/>
                <a:moveTo>
                  <a:pt x="199277" y="222137"/>
                </a:moveTo>
                <a:cubicBezTo>
                  <a:pt x="186652" y="222137"/>
                  <a:pt x="176417" y="211902"/>
                  <a:pt x="176417" y="199277"/>
                </a:cubicBezTo>
                <a:cubicBezTo>
                  <a:pt x="176417" y="186652"/>
                  <a:pt x="186652" y="176417"/>
                  <a:pt x="199277" y="176417"/>
                </a:cubicBezTo>
                <a:cubicBezTo>
                  <a:pt x="211902" y="176417"/>
                  <a:pt x="222137" y="186652"/>
                  <a:pt x="222137" y="199277"/>
                </a:cubicBezTo>
                <a:cubicBezTo>
                  <a:pt x="222137" y="211902"/>
                  <a:pt x="211902" y="222137"/>
                  <a:pt x="199277" y="222137"/>
                </a:cubicBezTo>
                <a:close/>
                <a:moveTo>
                  <a:pt x="369844" y="222137"/>
                </a:moveTo>
                <a:cubicBezTo>
                  <a:pt x="357219" y="222137"/>
                  <a:pt x="346984" y="211902"/>
                  <a:pt x="346984" y="199277"/>
                </a:cubicBezTo>
                <a:cubicBezTo>
                  <a:pt x="346984" y="186652"/>
                  <a:pt x="357219" y="176417"/>
                  <a:pt x="369844" y="176417"/>
                </a:cubicBezTo>
                <a:cubicBezTo>
                  <a:pt x="382469" y="176417"/>
                  <a:pt x="392704" y="186652"/>
                  <a:pt x="392704" y="199277"/>
                </a:cubicBezTo>
                <a:cubicBezTo>
                  <a:pt x="392704" y="211902"/>
                  <a:pt x="382469" y="222137"/>
                  <a:pt x="369844" y="222137"/>
                </a:cubicBezTo>
                <a:close/>
                <a:moveTo>
                  <a:pt x="540412" y="222137"/>
                </a:moveTo>
                <a:cubicBezTo>
                  <a:pt x="527787" y="222137"/>
                  <a:pt x="517552" y="211902"/>
                  <a:pt x="517552" y="199277"/>
                </a:cubicBezTo>
                <a:cubicBezTo>
                  <a:pt x="517552" y="186652"/>
                  <a:pt x="527787" y="176417"/>
                  <a:pt x="540412" y="176417"/>
                </a:cubicBezTo>
                <a:cubicBezTo>
                  <a:pt x="553037" y="176417"/>
                  <a:pt x="563272" y="186652"/>
                  <a:pt x="563272" y="199277"/>
                </a:cubicBezTo>
                <a:cubicBezTo>
                  <a:pt x="563272" y="211902"/>
                  <a:pt x="553037" y="222137"/>
                  <a:pt x="540412" y="222137"/>
                </a:cubicBezTo>
                <a:close/>
                <a:moveTo>
                  <a:pt x="716829" y="222137"/>
                </a:moveTo>
                <a:cubicBezTo>
                  <a:pt x="704204" y="222137"/>
                  <a:pt x="693969" y="211902"/>
                  <a:pt x="693969" y="199277"/>
                </a:cubicBezTo>
                <a:cubicBezTo>
                  <a:pt x="693969" y="186652"/>
                  <a:pt x="704204" y="176417"/>
                  <a:pt x="716829" y="176417"/>
                </a:cubicBezTo>
                <a:cubicBezTo>
                  <a:pt x="729454" y="176417"/>
                  <a:pt x="739689" y="186652"/>
                  <a:pt x="739689" y="199277"/>
                </a:cubicBezTo>
                <a:cubicBezTo>
                  <a:pt x="739689" y="211902"/>
                  <a:pt x="729454" y="222137"/>
                  <a:pt x="716829" y="222137"/>
                </a:cubicBezTo>
                <a:close/>
                <a:moveTo>
                  <a:pt x="893246" y="222137"/>
                </a:moveTo>
                <a:cubicBezTo>
                  <a:pt x="880621" y="222137"/>
                  <a:pt x="870386" y="211902"/>
                  <a:pt x="870386" y="199277"/>
                </a:cubicBezTo>
                <a:cubicBezTo>
                  <a:pt x="870386" y="186652"/>
                  <a:pt x="880621" y="176417"/>
                  <a:pt x="893246" y="176417"/>
                </a:cubicBezTo>
                <a:cubicBezTo>
                  <a:pt x="905871" y="176417"/>
                  <a:pt x="916106" y="186652"/>
                  <a:pt x="916106" y="199277"/>
                </a:cubicBezTo>
                <a:cubicBezTo>
                  <a:pt x="916106" y="211902"/>
                  <a:pt x="905871" y="222137"/>
                  <a:pt x="893246" y="222137"/>
                </a:cubicBezTo>
                <a:close/>
                <a:moveTo>
                  <a:pt x="22860" y="398554"/>
                </a:moveTo>
                <a:cubicBezTo>
                  <a:pt x="10235" y="398554"/>
                  <a:pt x="0" y="388319"/>
                  <a:pt x="0" y="375694"/>
                </a:cubicBezTo>
                <a:cubicBezTo>
                  <a:pt x="0" y="363069"/>
                  <a:pt x="10235" y="352834"/>
                  <a:pt x="22860" y="352834"/>
                </a:cubicBezTo>
                <a:cubicBezTo>
                  <a:pt x="35485" y="352834"/>
                  <a:pt x="45720" y="363069"/>
                  <a:pt x="45720" y="375694"/>
                </a:cubicBezTo>
                <a:cubicBezTo>
                  <a:pt x="45720" y="388319"/>
                  <a:pt x="35485" y="398554"/>
                  <a:pt x="22860" y="398554"/>
                </a:cubicBezTo>
                <a:close/>
                <a:moveTo>
                  <a:pt x="199277" y="398554"/>
                </a:moveTo>
                <a:cubicBezTo>
                  <a:pt x="186652" y="398554"/>
                  <a:pt x="176417" y="388319"/>
                  <a:pt x="176417" y="375694"/>
                </a:cubicBezTo>
                <a:cubicBezTo>
                  <a:pt x="176417" y="363069"/>
                  <a:pt x="186652" y="352834"/>
                  <a:pt x="199277" y="352834"/>
                </a:cubicBezTo>
                <a:cubicBezTo>
                  <a:pt x="211902" y="352834"/>
                  <a:pt x="222137" y="363069"/>
                  <a:pt x="222137" y="375694"/>
                </a:cubicBezTo>
                <a:cubicBezTo>
                  <a:pt x="222137" y="388319"/>
                  <a:pt x="211902" y="398554"/>
                  <a:pt x="199277" y="398554"/>
                </a:cubicBezTo>
                <a:close/>
                <a:moveTo>
                  <a:pt x="369844" y="398554"/>
                </a:moveTo>
                <a:cubicBezTo>
                  <a:pt x="357219" y="398554"/>
                  <a:pt x="346984" y="388319"/>
                  <a:pt x="346984" y="375694"/>
                </a:cubicBezTo>
                <a:cubicBezTo>
                  <a:pt x="346984" y="363069"/>
                  <a:pt x="357219" y="352834"/>
                  <a:pt x="369844" y="352834"/>
                </a:cubicBezTo>
                <a:cubicBezTo>
                  <a:pt x="382469" y="352834"/>
                  <a:pt x="392704" y="363069"/>
                  <a:pt x="392704" y="375694"/>
                </a:cubicBezTo>
                <a:cubicBezTo>
                  <a:pt x="392704" y="388319"/>
                  <a:pt x="382469" y="398554"/>
                  <a:pt x="369844" y="398554"/>
                </a:cubicBezTo>
                <a:close/>
                <a:moveTo>
                  <a:pt x="540412" y="398554"/>
                </a:moveTo>
                <a:cubicBezTo>
                  <a:pt x="527787" y="398554"/>
                  <a:pt x="517552" y="388319"/>
                  <a:pt x="517552" y="375694"/>
                </a:cubicBezTo>
                <a:cubicBezTo>
                  <a:pt x="517552" y="363069"/>
                  <a:pt x="527787" y="352834"/>
                  <a:pt x="540412" y="352834"/>
                </a:cubicBezTo>
                <a:cubicBezTo>
                  <a:pt x="553037" y="352834"/>
                  <a:pt x="563272" y="363069"/>
                  <a:pt x="563272" y="375694"/>
                </a:cubicBezTo>
                <a:cubicBezTo>
                  <a:pt x="563272" y="388319"/>
                  <a:pt x="553037" y="398554"/>
                  <a:pt x="540412" y="398554"/>
                </a:cubicBezTo>
                <a:close/>
                <a:moveTo>
                  <a:pt x="716829" y="398554"/>
                </a:moveTo>
                <a:cubicBezTo>
                  <a:pt x="704204" y="398554"/>
                  <a:pt x="693969" y="388319"/>
                  <a:pt x="693969" y="375694"/>
                </a:cubicBezTo>
                <a:cubicBezTo>
                  <a:pt x="693969" y="363069"/>
                  <a:pt x="704204" y="352834"/>
                  <a:pt x="716829" y="352834"/>
                </a:cubicBezTo>
                <a:cubicBezTo>
                  <a:pt x="729454" y="352834"/>
                  <a:pt x="739689" y="363069"/>
                  <a:pt x="739689" y="375694"/>
                </a:cubicBezTo>
                <a:cubicBezTo>
                  <a:pt x="739689" y="388319"/>
                  <a:pt x="729454" y="398554"/>
                  <a:pt x="716829" y="398554"/>
                </a:cubicBezTo>
                <a:close/>
                <a:moveTo>
                  <a:pt x="893246" y="398554"/>
                </a:moveTo>
                <a:cubicBezTo>
                  <a:pt x="880621" y="398554"/>
                  <a:pt x="870386" y="388319"/>
                  <a:pt x="870386" y="375694"/>
                </a:cubicBezTo>
                <a:cubicBezTo>
                  <a:pt x="870386" y="363069"/>
                  <a:pt x="880621" y="352834"/>
                  <a:pt x="893246" y="352834"/>
                </a:cubicBezTo>
                <a:cubicBezTo>
                  <a:pt x="905871" y="352834"/>
                  <a:pt x="916106" y="363069"/>
                  <a:pt x="916106" y="375694"/>
                </a:cubicBezTo>
                <a:cubicBezTo>
                  <a:pt x="916106" y="388319"/>
                  <a:pt x="905871" y="398554"/>
                  <a:pt x="893246" y="398554"/>
                </a:cubicBezTo>
                <a:close/>
                <a:moveTo>
                  <a:pt x="22860" y="574971"/>
                </a:moveTo>
                <a:cubicBezTo>
                  <a:pt x="10235" y="574971"/>
                  <a:pt x="0" y="564736"/>
                  <a:pt x="0" y="552111"/>
                </a:cubicBezTo>
                <a:cubicBezTo>
                  <a:pt x="0" y="539486"/>
                  <a:pt x="10235" y="529251"/>
                  <a:pt x="22860" y="529251"/>
                </a:cubicBezTo>
                <a:cubicBezTo>
                  <a:pt x="35485" y="529251"/>
                  <a:pt x="45720" y="539486"/>
                  <a:pt x="45720" y="552111"/>
                </a:cubicBezTo>
                <a:cubicBezTo>
                  <a:pt x="45720" y="564736"/>
                  <a:pt x="35485" y="574971"/>
                  <a:pt x="22860" y="574971"/>
                </a:cubicBezTo>
                <a:close/>
                <a:moveTo>
                  <a:pt x="199277" y="574971"/>
                </a:moveTo>
                <a:cubicBezTo>
                  <a:pt x="186652" y="574971"/>
                  <a:pt x="176417" y="564736"/>
                  <a:pt x="176417" y="552111"/>
                </a:cubicBezTo>
                <a:cubicBezTo>
                  <a:pt x="176417" y="539486"/>
                  <a:pt x="186652" y="529251"/>
                  <a:pt x="199277" y="529251"/>
                </a:cubicBezTo>
                <a:cubicBezTo>
                  <a:pt x="211902" y="529251"/>
                  <a:pt x="222137" y="539486"/>
                  <a:pt x="222137" y="552111"/>
                </a:cubicBezTo>
                <a:cubicBezTo>
                  <a:pt x="222137" y="564736"/>
                  <a:pt x="211902" y="574971"/>
                  <a:pt x="199277" y="574971"/>
                </a:cubicBezTo>
                <a:close/>
                <a:moveTo>
                  <a:pt x="369844" y="574971"/>
                </a:moveTo>
                <a:cubicBezTo>
                  <a:pt x="357219" y="574971"/>
                  <a:pt x="346984" y="564736"/>
                  <a:pt x="346984" y="552111"/>
                </a:cubicBezTo>
                <a:cubicBezTo>
                  <a:pt x="346984" y="539486"/>
                  <a:pt x="357219" y="529251"/>
                  <a:pt x="369844" y="529251"/>
                </a:cubicBezTo>
                <a:cubicBezTo>
                  <a:pt x="382469" y="529251"/>
                  <a:pt x="392704" y="539486"/>
                  <a:pt x="392704" y="552111"/>
                </a:cubicBezTo>
                <a:cubicBezTo>
                  <a:pt x="392704" y="564736"/>
                  <a:pt x="382469" y="574971"/>
                  <a:pt x="369844" y="574971"/>
                </a:cubicBezTo>
                <a:close/>
                <a:moveTo>
                  <a:pt x="540412" y="574971"/>
                </a:moveTo>
                <a:cubicBezTo>
                  <a:pt x="527787" y="574971"/>
                  <a:pt x="517552" y="564736"/>
                  <a:pt x="517552" y="552111"/>
                </a:cubicBezTo>
                <a:cubicBezTo>
                  <a:pt x="517552" y="539486"/>
                  <a:pt x="527787" y="529251"/>
                  <a:pt x="540412" y="529251"/>
                </a:cubicBezTo>
                <a:cubicBezTo>
                  <a:pt x="553037" y="529251"/>
                  <a:pt x="563272" y="539486"/>
                  <a:pt x="563272" y="552111"/>
                </a:cubicBezTo>
                <a:cubicBezTo>
                  <a:pt x="563272" y="564736"/>
                  <a:pt x="553037" y="574971"/>
                  <a:pt x="540412" y="574971"/>
                </a:cubicBezTo>
                <a:close/>
                <a:moveTo>
                  <a:pt x="716829" y="574971"/>
                </a:moveTo>
                <a:cubicBezTo>
                  <a:pt x="704204" y="574971"/>
                  <a:pt x="693969" y="564736"/>
                  <a:pt x="693969" y="552111"/>
                </a:cubicBezTo>
                <a:cubicBezTo>
                  <a:pt x="693969" y="539486"/>
                  <a:pt x="704204" y="529251"/>
                  <a:pt x="716829" y="529251"/>
                </a:cubicBezTo>
                <a:cubicBezTo>
                  <a:pt x="729454" y="529251"/>
                  <a:pt x="739689" y="539486"/>
                  <a:pt x="739689" y="552111"/>
                </a:cubicBezTo>
                <a:cubicBezTo>
                  <a:pt x="739689" y="564736"/>
                  <a:pt x="729454" y="574971"/>
                  <a:pt x="716829" y="574971"/>
                </a:cubicBezTo>
                <a:close/>
                <a:moveTo>
                  <a:pt x="893246" y="574971"/>
                </a:moveTo>
                <a:cubicBezTo>
                  <a:pt x="880621" y="574971"/>
                  <a:pt x="870386" y="564736"/>
                  <a:pt x="870386" y="552111"/>
                </a:cubicBezTo>
                <a:cubicBezTo>
                  <a:pt x="870386" y="539486"/>
                  <a:pt x="880621" y="529251"/>
                  <a:pt x="893246" y="529251"/>
                </a:cubicBezTo>
                <a:cubicBezTo>
                  <a:pt x="905871" y="529251"/>
                  <a:pt x="916106" y="539486"/>
                  <a:pt x="916106" y="552111"/>
                </a:cubicBezTo>
                <a:cubicBezTo>
                  <a:pt x="916106" y="564736"/>
                  <a:pt x="905871" y="574971"/>
                  <a:pt x="893246" y="574971"/>
                </a:cubicBezTo>
                <a:close/>
                <a:moveTo>
                  <a:pt x="22860" y="751389"/>
                </a:moveTo>
                <a:cubicBezTo>
                  <a:pt x="10235" y="751389"/>
                  <a:pt x="0" y="741154"/>
                  <a:pt x="0" y="728529"/>
                </a:cubicBezTo>
                <a:cubicBezTo>
                  <a:pt x="0" y="715904"/>
                  <a:pt x="10235" y="705669"/>
                  <a:pt x="22860" y="705669"/>
                </a:cubicBezTo>
                <a:cubicBezTo>
                  <a:pt x="35485" y="705669"/>
                  <a:pt x="45720" y="715904"/>
                  <a:pt x="45720" y="728529"/>
                </a:cubicBezTo>
                <a:cubicBezTo>
                  <a:pt x="45720" y="741154"/>
                  <a:pt x="35485" y="751389"/>
                  <a:pt x="22860" y="751389"/>
                </a:cubicBezTo>
                <a:close/>
                <a:moveTo>
                  <a:pt x="199277" y="751389"/>
                </a:moveTo>
                <a:cubicBezTo>
                  <a:pt x="186652" y="751389"/>
                  <a:pt x="176417" y="741154"/>
                  <a:pt x="176417" y="728529"/>
                </a:cubicBezTo>
                <a:cubicBezTo>
                  <a:pt x="176417" y="715904"/>
                  <a:pt x="186652" y="705669"/>
                  <a:pt x="199277" y="705669"/>
                </a:cubicBezTo>
                <a:cubicBezTo>
                  <a:pt x="211902" y="705669"/>
                  <a:pt x="222137" y="715904"/>
                  <a:pt x="222137" y="728529"/>
                </a:cubicBezTo>
                <a:cubicBezTo>
                  <a:pt x="222137" y="741154"/>
                  <a:pt x="211902" y="751389"/>
                  <a:pt x="199277" y="751389"/>
                </a:cubicBezTo>
                <a:close/>
                <a:moveTo>
                  <a:pt x="369844" y="751389"/>
                </a:moveTo>
                <a:cubicBezTo>
                  <a:pt x="357219" y="751389"/>
                  <a:pt x="346984" y="741154"/>
                  <a:pt x="346984" y="728529"/>
                </a:cubicBezTo>
                <a:cubicBezTo>
                  <a:pt x="346984" y="715904"/>
                  <a:pt x="357219" y="705669"/>
                  <a:pt x="369844" y="705669"/>
                </a:cubicBezTo>
                <a:cubicBezTo>
                  <a:pt x="382469" y="705669"/>
                  <a:pt x="392704" y="715904"/>
                  <a:pt x="392704" y="728529"/>
                </a:cubicBezTo>
                <a:cubicBezTo>
                  <a:pt x="392704" y="741154"/>
                  <a:pt x="382469" y="751389"/>
                  <a:pt x="369844" y="751389"/>
                </a:cubicBezTo>
                <a:close/>
                <a:moveTo>
                  <a:pt x="540412" y="751389"/>
                </a:moveTo>
                <a:cubicBezTo>
                  <a:pt x="527787" y="751389"/>
                  <a:pt x="517552" y="741154"/>
                  <a:pt x="517552" y="728529"/>
                </a:cubicBezTo>
                <a:cubicBezTo>
                  <a:pt x="517552" y="715904"/>
                  <a:pt x="527787" y="705669"/>
                  <a:pt x="540412" y="705669"/>
                </a:cubicBezTo>
                <a:cubicBezTo>
                  <a:pt x="553037" y="705669"/>
                  <a:pt x="563272" y="715904"/>
                  <a:pt x="563272" y="728529"/>
                </a:cubicBezTo>
                <a:cubicBezTo>
                  <a:pt x="563272" y="741154"/>
                  <a:pt x="553037" y="751389"/>
                  <a:pt x="540412" y="751389"/>
                </a:cubicBezTo>
                <a:close/>
                <a:moveTo>
                  <a:pt x="716829" y="751389"/>
                </a:moveTo>
                <a:cubicBezTo>
                  <a:pt x="704204" y="751389"/>
                  <a:pt x="693969" y="741154"/>
                  <a:pt x="693969" y="728529"/>
                </a:cubicBezTo>
                <a:cubicBezTo>
                  <a:pt x="693969" y="715904"/>
                  <a:pt x="704204" y="705669"/>
                  <a:pt x="716829" y="705669"/>
                </a:cubicBezTo>
                <a:cubicBezTo>
                  <a:pt x="729454" y="705669"/>
                  <a:pt x="739689" y="715904"/>
                  <a:pt x="739689" y="728529"/>
                </a:cubicBezTo>
                <a:cubicBezTo>
                  <a:pt x="739689" y="741154"/>
                  <a:pt x="729454" y="751389"/>
                  <a:pt x="716829" y="751389"/>
                </a:cubicBezTo>
                <a:close/>
                <a:moveTo>
                  <a:pt x="893246" y="751389"/>
                </a:moveTo>
                <a:cubicBezTo>
                  <a:pt x="880621" y="751389"/>
                  <a:pt x="870386" y="741154"/>
                  <a:pt x="870386" y="728529"/>
                </a:cubicBezTo>
                <a:cubicBezTo>
                  <a:pt x="870386" y="715904"/>
                  <a:pt x="880621" y="705669"/>
                  <a:pt x="893246" y="705669"/>
                </a:cubicBezTo>
                <a:cubicBezTo>
                  <a:pt x="905871" y="705669"/>
                  <a:pt x="916106" y="715904"/>
                  <a:pt x="916106" y="728529"/>
                </a:cubicBezTo>
                <a:cubicBezTo>
                  <a:pt x="916106" y="741154"/>
                  <a:pt x="905871" y="751389"/>
                  <a:pt x="893246" y="751389"/>
                </a:cubicBezTo>
                <a:close/>
                <a:moveTo>
                  <a:pt x="22860" y="927806"/>
                </a:moveTo>
                <a:cubicBezTo>
                  <a:pt x="10235" y="927806"/>
                  <a:pt x="0" y="917571"/>
                  <a:pt x="0" y="904946"/>
                </a:cubicBezTo>
                <a:cubicBezTo>
                  <a:pt x="0" y="892321"/>
                  <a:pt x="10235" y="882086"/>
                  <a:pt x="22860" y="882086"/>
                </a:cubicBezTo>
                <a:cubicBezTo>
                  <a:pt x="35485" y="882086"/>
                  <a:pt x="45720" y="892321"/>
                  <a:pt x="45720" y="904946"/>
                </a:cubicBezTo>
                <a:cubicBezTo>
                  <a:pt x="45720" y="917571"/>
                  <a:pt x="35485" y="927806"/>
                  <a:pt x="22860" y="927806"/>
                </a:cubicBezTo>
                <a:close/>
                <a:moveTo>
                  <a:pt x="199277" y="927806"/>
                </a:moveTo>
                <a:cubicBezTo>
                  <a:pt x="186652" y="927806"/>
                  <a:pt x="176417" y="917571"/>
                  <a:pt x="176417" y="904946"/>
                </a:cubicBezTo>
                <a:cubicBezTo>
                  <a:pt x="176417" y="892321"/>
                  <a:pt x="186652" y="882086"/>
                  <a:pt x="199277" y="882086"/>
                </a:cubicBezTo>
                <a:cubicBezTo>
                  <a:pt x="211902" y="882086"/>
                  <a:pt x="222137" y="892321"/>
                  <a:pt x="222137" y="904946"/>
                </a:cubicBezTo>
                <a:cubicBezTo>
                  <a:pt x="222137" y="917571"/>
                  <a:pt x="211902" y="927806"/>
                  <a:pt x="199277" y="927806"/>
                </a:cubicBezTo>
                <a:close/>
                <a:moveTo>
                  <a:pt x="369844" y="927806"/>
                </a:moveTo>
                <a:cubicBezTo>
                  <a:pt x="357219" y="927806"/>
                  <a:pt x="346984" y="917571"/>
                  <a:pt x="346984" y="904946"/>
                </a:cubicBezTo>
                <a:cubicBezTo>
                  <a:pt x="346984" y="892321"/>
                  <a:pt x="357219" y="882086"/>
                  <a:pt x="369844" y="882086"/>
                </a:cubicBezTo>
                <a:cubicBezTo>
                  <a:pt x="382469" y="882086"/>
                  <a:pt x="392704" y="892321"/>
                  <a:pt x="392704" y="904946"/>
                </a:cubicBezTo>
                <a:cubicBezTo>
                  <a:pt x="392704" y="917571"/>
                  <a:pt x="382469" y="927806"/>
                  <a:pt x="369844" y="927806"/>
                </a:cubicBezTo>
                <a:close/>
                <a:moveTo>
                  <a:pt x="540412" y="927806"/>
                </a:moveTo>
                <a:cubicBezTo>
                  <a:pt x="527787" y="927806"/>
                  <a:pt x="517552" y="917571"/>
                  <a:pt x="517552" y="904946"/>
                </a:cubicBezTo>
                <a:cubicBezTo>
                  <a:pt x="517552" y="892321"/>
                  <a:pt x="527787" y="882086"/>
                  <a:pt x="540412" y="882086"/>
                </a:cubicBezTo>
                <a:cubicBezTo>
                  <a:pt x="553037" y="882086"/>
                  <a:pt x="563272" y="892321"/>
                  <a:pt x="563272" y="904946"/>
                </a:cubicBezTo>
                <a:cubicBezTo>
                  <a:pt x="563272" y="917571"/>
                  <a:pt x="553037" y="927806"/>
                  <a:pt x="540412" y="927806"/>
                </a:cubicBezTo>
                <a:close/>
                <a:moveTo>
                  <a:pt x="716829" y="927806"/>
                </a:moveTo>
                <a:cubicBezTo>
                  <a:pt x="704204" y="927806"/>
                  <a:pt x="693969" y="917571"/>
                  <a:pt x="693969" y="904946"/>
                </a:cubicBezTo>
                <a:cubicBezTo>
                  <a:pt x="693969" y="892321"/>
                  <a:pt x="704204" y="882086"/>
                  <a:pt x="716829" y="882086"/>
                </a:cubicBezTo>
                <a:cubicBezTo>
                  <a:pt x="729454" y="882086"/>
                  <a:pt x="739689" y="892321"/>
                  <a:pt x="739689" y="904946"/>
                </a:cubicBezTo>
                <a:cubicBezTo>
                  <a:pt x="739689" y="917571"/>
                  <a:pt x="729454" y="927806"/>
                  <a:pt x="716829" y="927806"/>
                </a:cubicBezTo>
                <a:close/>
                <a:moveTo>
                  <a:pt x="893246" y="927806"/>
                </a:moveTo>
                <a:cubicBezTo>
                  <a:pt x="880621" y="927806"/>
                  <a:pt x="870386" y="917571"/>
                  <a:pt x="870386" y="904946"/>
                </a:cubicBezTo>
                <a:cubicBezTo>
                  <a:pt x="870386" y="892321"/>
                  <a:pt x="880621" y="882086"/>
                  <a:pt x="893246" y="882086"/>
                </a:cubicBezTo>
                <a:cubicBezTo>
                  <a:pt x="905871" y="882086"/>
                  <a:pt x="916106" y="892321"/>
                  <a:pt x="916106" y="904946"/>
                </a:cubicBezTo>
                <a:cubicBezTo>
                  <a:pt x="916106" y="917571"/>
                  <a:pt x="905871" y="927806"/>
                  <a:pt x="893246" y="927806"/>
                </a:cubicBezTo>
                <a:close/>
                <a:moveTo>
                  <a:pt x="22860" y="1104223"/>
                </a:moveTo>
                <a:cubicBezTo>
                  <a:pt x="10235" y="1104223"/>
                  <a:pt x="0" y="1093988"/>
                  <a:pt x="0" y="1081363"/>
                </a:cubicBezTo>
                <a:cubicBezTo>
                  <a:pt x="0" y="1068738"/>
                  <a:pt x="10235" y="1058503"/>
                  <a:pt x="22860" y="1058503"/>
                </a:cubicBezTo>
                <a:cubicBezTo>
                  <a:pt x="35485" y="1058503"/>
                  <a:pt x="45720" y="1068738"/>
                  <a:pt x="45720" y="1081363"/>
                </a:cubicBezTo>
                <a:cubicBezTo>
                  <a:pt x="45720" y="1093988"/>
                  <a:pt x="35485" y="1104223"/>
                  <a:pt x="22860" y="1104223"/>
                </a:cubicBezTo>
                <a:close/>
                <a:moveTo>
                  <a:pt x="199277" y="1104223"/>
                </a:moveTo>
                <a:cubicBezTo>
                  <a:pt x="186652" y="1104223"/>
                  <a:pt x="176417" y="1093988"/>
                  <a:pt x="176417" y="1081363"/>
                </a:cubicBezTo>
                <a:cubicBezTo>
                  <a:pt x="176417" y="1068738"/>
                  <a:pt x="186652" y="1058503"/>
                  <a:pt x="199277" y="1058503"/>
                </a:cubicBezTo>
                <a:cubicBezTo>
                  <a:pt x="211902" y="1058503"/>
                  <a:pt x="222137" y="1068738"/>
                  <a:pt x="222137" y="1081363"/>
                </a:cubicBezTo>
                <a:cubicBezTo>
                  <a:pt x="222137" y="1093988"/>
                  <a:pt x="211902" y="1104223"/>
                  <a:pt x="199277" y="1104223"/>
                </a:cubicBezTo>
                <a:close/>
                <a:moveTo>
                  <a:pt x="369844" y="1104223"/>
                </a:moveTo>
                <a:cubicBezTo>
                  <a:pt x="357219" y="1104223"/>
                  <a:pt x="346984" y="1093988"/>
                  <a:pt x="346984" y="1081363"/>
                </a:cubicBezTo>
                <a:cubicBezTo>
                  <a:pt x="346984" y="1068738"/>
                  <a:pt x="357219" y="1058503"/>
                  <a:pt x="369844" y="1058503"/>
                </a:cubicBezTo>
                <a:cubicBezTo>
                  <a:pt x="382469" y="1058503"/>
                  <a:pt x="392704" y="1068738"/>
                  <a:pt x="392704" y="1081363"/>
                </a:cubicBezTo>
                <a:cubicBezTo>
                  <a:pt x="392704" y="1093988"/>
                  <a:pt x="382469" y="1104223"/>
                  <a:pt x="369844" y="1104223"/>
                </a:cubicBezTo>
                <a:close/>
                <a:moveTo>
                  <a:pt x="540412" y="1104223"/>
                </a:moveTo>
                <a:cubicBezTo>
                  <a:pt x="527787" y="1104223"/>
                  <a:pt x="517552" y="1093988"/>
                  <a:pt x="517552" y="1081363"/>
                </a:cubicBezTo>
                <a:cubicBezTo>
                  <a:pt x="517552" y="1068738"/>
                  <a:pt x="527787" y="1058503"/>
                  <a:pt x="540412" y="1058503"/>
                </a:cubicBezTo>
                <a:cubicBezTo>
                  <a:pt x="553037" y="1058503"/>
                  <a:pt x="563272" y="1068738"/>
                  <a:pt x="563272" y="1081363"/>
                </a:cubicBezTo>
                <a:cubicBezTo>
                  <a:pt x="563272" y="1093988"/>
                  <a:pt x="553037" y="1104223"/>
                  <a:pt x="540412" y="1104223"/>
                </a:cubicBezTo>
                <a:close/>
                <a:moveTo>
                  <a:pt x="716829" y="1104223"/>
                </a:moveTo>
                <a:cubicBezTo>
                  <a:pt x="704204" y="1104223"/>
                  <a:pt x="693969" y="1093988"/>
                  <a:pt x="693969" y="1081363"/>
                </a:cubicBezTo>
                <a:cubicBezTo>
                  <a:pt x="693969" y="1068738"/>
                  <a:pt x="704204" y="1058503"/>
                  <a:pt x="716829" y="1058503"/>
                </a:cubicBezTo>
                <a:cubicBezTo>
                  <a:pt x="729454" y="1058503"/>
                  <a:pt x="739689" y="1068738"/>
                  <a:pt x="739689" y="1081363"/>
                </a:cubicBezTo>
                <a:cubicBezTo>
                  <a:pt x="739689" y="1093988"/>
                  <a:pt x="729454" y="1104223"/>
                  <a:pt x="716829" y="1104223"/>
                </a:cubicBezTo>
                <a:close/>
                <a:moveTo>
                  <a:pt x="893246" y="1104223"/>
                </a:moveTo>
                <a:cubicBezTo>
                  <a:pt x="880621" y="1104223"/>
                  <a:pt x="870386" y="1093988"/>
                  <a:pt x="870386" y="1081363"/>
                </a:cubicBezTo>
                <a:cubicBezTo>
                  <a:pt x="870386" y="1068738"/>
                  <a:pt x="880621" y="1058503"/>
                  <a:pt x="893246" y="1058503"/>
                </a:cubicBezTo>
                <a:cubicBezTo>
                  <a:pt x="905871" y="1058503"/>
                  <a:pt x="916106" y="1068738"/>
                  <a:pt x="916106" y="1081363"/>
                </a:cubicBezTo>
                <a:cubicBezTo>
                  <a:pt x="916106" y="1093988"/>
                  <a:pt x="905871" y="1104223"/>
                  <a:pt x="893246" y="1104223"/>
                </a:cubicBezTo>
                <a:close/>
              </a:path>
            </a:pathLst>
          </a:custGeom>
          <a:solidFill>
            <a:srgbClr val="FB8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94516-6F96-3E32-233E-3F006987EF7F}"/>
              </a:ext>
            </a:extLst>
          </p:cNvPr>
          <p:cNvSpPr txBox="1"/>
          <p:nvPr/>
        </p:nvSpPr>
        <p:spPr>
          <a:xfrm>
            <a:off x="-4986304" y="5945989"/>
            <a:ext cx="15392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00" dirty="0">
                <a:solidFill>
                  <a:schemeClr val="bg1"/>
                </a:solidFill>
                <a:latin typeface="Karla" pitchFamily="2" charset="0"/>
              </a:rPr>
              <a:t>www.visionic.com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BEB9D8-6626-170C-5853-E6B657AE9806}"/>
              </a:ext>
            </a:extLst>
          </p:cNvPr>
          <p:cNvGrpSpPr/>
          <p:nvPr/>
        </p:nvGrpSpPr>
        <p:grpSpPr>
          <a:xfrm>
            <a:off x="8599994" y="1175435"/>
            <a:ext cx="2853975" cy="4770554"/>
            <a:chOff x="8541938" y="1175435"/>
            <a:chExt cx="2853975" cy="4770554"/>
          </a:xfrm>
        </p:grpSpPr>
        <p:sp>
          <p:nvSpPr>
            <p:cNvPr id="54" name="Title 1">
              <a:extLst>
                <a:ext uri="{FF2B5EF4-FFF2-40B4-BE49-F238E27FC236}">
                  <a16:creationId xmlns:a16="http://schemas.microsoft.com/office/drawing/2014/main" id="{94E26981-310A-41DD-E60D-73F0538F6222}"/>
                </a:ext>
              </a:extLst>
            </p:cNvPr>
            <p:cNvSpPr txBox="1">
              <a:spLocks/>
            </p:cNvSpPr>
            <p:nvPr/>
          </p:nvSpPr>
          <p:spPr>
            <a:xfrm>
              <a:off x="8559467" y="1175435"/>
              <a:ext cx="2836446" cy="162169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rtl="1">
                <a:lnSpc>
                  <a:spcPct val="114000"/>
                </a:lnSpc>
              </a:pPr>
              <a:r>
                <a:rPr lang="fa-IR" sz="30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مدیریت متمرکز </a:t>
              </a:r>
              <a:r>
                <a:rPr lang="fa-IR" sz="34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فایل های ملکی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82D851F-70B7-2D46-6391-DDE92E5B1FB6}"/>
                </a:ext>
              </a:extLst>
            </p:cNvPr>
            <p:cNvSpPr txBox="1"/>
            <p:nvPr/>
          </p:nvSpPr>
          <p:spPr>
            <a:xfrm>
              <a:off x="8541938" y="2775501"/>
              <a:ext cx="2628238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ct val="150000"/>
                </a:lnSpc>
              </a:pPr>
              <a:r>
                <a:rPr lang="fa-IR" sz="1300" dirty="0">
                  <a:solidFill>
                    <a:schemeClr val="bg2">
                      <a:lumMod val="25000"/>
                    </a:schemeClr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ثبت، دسته بندی و جستجوی فایل های ملکی، سریعتر و ساده تر از همیشه.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2D5DD31-79A8-E6BA-2ADD-4B146296C164}"/>
                </a:ext>
              </a:extLst>
            </p:cNvPr>
            <p:cNvCxnSpPr>
              <a:cxnSpLocks/>
            </p:cNvCxnSpPr>
            <p:nvPr/>
          </p:nvCxnSpPr>
          <p:spPr>
            <a:xfrm>
              <a:off x="11266942" y="2797129"/>
              <a:ext cx="0" cy="670869"/>
            </a:xfrm>
            <a:prstGeom prst="line">
              <a:avLst/>
            </a:prstGeom>
            <a:ln w="25400">
              <a:solidFill>
                <a:srgbClr val="FB82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DF52FC-D6B4-E814-72BF-335D135AEEA8}"/>
                </a:ext>
              </a:extLst>
            </p:cNvPr>
            <p:cNvSpPr/>
            <p:nvPr/>
          </p:nvSpPr>
          <p:spPr>
            <a:xfrm>
              <a:off x="9995651" y="5642845"/>
              <a:ext cx="303144" cy="303144"/>
            </a:xfrm>
            <a:prstGeom prst="roundRect">
              <a:avLst>
                <a:gd name="adj" fmla="val 18512"/>
              </a:avLst>
            </a:prstGeom>
            <a:solidFill>
              <a:srgbClr val="145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: Rounded Corners 59">
              <a:extLst>
                <a:ext uri="{FF2B5EF4-FFF2-40B4-BE49-F238E27FC236}">
                  <a16:creationId xmlns:a16="http://schemas.microsoft.com/office/drawing/2014/main" id="{ED7125C2-B3C9-9EA2-DC82-D1F3987D2EBB}"/>
                </a:ext>
              </a:extLst>
            </p:cNvPr>
            <p:cNvSpPr/>
            <p:nvPr/>
          </p:nvSpPr>
          <p:spPr>
            <a:xfrm>
              <a:off x="10437580" y="4515527"/>
              <a:ext cx="896094" cy="896090"/>
            </a:xfrm>
            <a:prstGeom prst="roundRect">
              <a:avLst/>
            </a:prstGeom>
            <a:solidFill>
              <a:srgbClr val="FB8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B823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F47CE8-7B59-132A-BFBB-50086857D489}"/>
              </a:ext>
            </a:extLst>
          </p:cNvPr>
          <p:cNvGrpSpPr/>
          <p:nvPr/>
        </p:nvGrpSpPr>
        <p:grpSpPr>
          <a:xfrm>
            <a:off x="10683240" y="6505938"/>
            <a:ext cx="712673" cy="160591"/>
            <a:chOff x="9477783" y="421359"/>
            <a:chExt cx="1631632" cy="36766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2FFC863-E81E-61F9-1C88-F3F5B9608A1D}"/>
                </a:ext>
              </a:extLst>
            </p:cNvPr>
            <p:cNvSpPr/>
            <p:nvPr/>
          </p:nvSpPr>
          <p:spPr>
            <a:xfrm>
              <a:off x="10604590" y="532802"/>
              <a:ext cx="74295" cy="74294"/>
            </a:xfrm>
            <a:custGeom>
              <a:avLst/>
              <a:gdLst>
                <a:gd name="connsiteX0" fmla="*/ 59055 w 74295"/>
                <a:gd name="connsiteY0" fmla="*/ 0 h 74294"/>
                <a:gd name="connsiteX1" fmla="*/ 15240 w 74295"/>
                <a:gd name="connsiteY1" fmla="*/ 0 h 74294"/>
                <a:gd name="connsiteX2" fmla="*/ 0 w 74295"/>
                <a:gd name="connsiteY2" fmla="*/ 15240 h 74294"/>
                <a:gd name="connsiteX3" fmla="*/ 0 w 74295"/>
                <a:gd name="connsiteY3" fmla="*/ 59055 h 74294"/>
                <a:gd name="connsiteX4" fmla="*/ 15240 w 74295"/>
                <a:gd name="connsiteY4" fmla="*/ 74295 h 74294"/>
                <a:gd name="connsiteX5" fmla="*/ 59055 w 74295"/>
                <a:gd name="connsiteY5" fmla="*/ 74295 h 74294"/>
                <a:gd name="connsiteX6" fmla="*/ 74295 w 74295"/>
                <a:gd name="connsiteY6" fmla="*/ 59055 h 74294"/>
                <a:gd name="connsiteX7" fmla="*/ 74295 w 74295"/>
                <a:gd name="connsiteY7" fmla="*/ 15240 h 74294"/>
                <a:gd name="connsiteX8" fmla="*/ 59055 w 74295"/>
                <a:gd name="connsiteY8" fmla="*/ 0 h 7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4294">
                  <a:moveTo>
                    <a:pt x="59055" y="0"/>
                  </a:moveTo>
                  <a:lnTo>
                    <a:pt x="15240" y="0"/>
                  </a:lnTo>
                  <a:cubicBezTo>
                    <a:pt x="6668" y="0"/>
                    <a:pt x="0" y="6667"/>
                    <a:pt x="0" y="15240"/>
                  </a:cubicBezTo>
                  <a:lnTo>
                    <a:pt x="0" y="59055"/>
                  </a:lnTo>
                  <a:cubicBezTo>
                    <a:pt x="0" y="67628"/>
                    <a:pt x="6668" y="74295"/>
                    <a:pt x="15240" y="74295"/>
                  </a:cubicBezTo>
                  <a:lnTo>
                    <a:pt x="59055" y="74295"/>
                  </a:lnTo>
                  <a:cubicBezTo>
                    <a:pt x="67628" y="74295"/>
                    <a:pt x="74295" y="67628"/>
                    <a:pt x="74295" y="59055"/>
                  </a:cubicBezTo>
                  <a:lnTo>
                    <a:pt x="74295" y="15240"/>
                  </a:lnTo>
                  <a:cubicBezTo>
                    <a:pt x="74295" y="6667"/>
                    <a:pt x="67628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81ED98-723B-C1B8-C67A-F92EA4BBE47A}"/>
                </a:ext>
              </a:extLst>
            </p:cNvPr>
            <p:cNvSpPr/>
            <p:nvPr/>
          </p:nvSpPr>
          <p:spPr>
            <a:xfrm>
              <a:off x="10852240" y="531849"/>
              <a:ext cx="257175" cy="257175"/>
            </a:xfrm>
            <a:custGeom>
              <a:avLst/>
              <a:gdLst>
                <a:gd name="connsiteX0" fmla="*/ 181928 w 257175"/>
                <a:gd name="connsiteY0" fmla="*/ 128588 h 257175"/>
                <a:gd name="connsiteX1" fmla="*/ 181928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8 w 257175"/>
                <a:gd name="connsiteY5" fmla="*/ 181927 h 257175"/>
                <a:gd name="connsiteX6" fmla="*/ 20003 w 257175"/>
                <a:gd name="connsiteY6" fmla="*/ 181927 h 257175"/>
                <a:gd name="connsiteX7" fmla="*/ 6667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7 w 257175"/>
                <a:gd name="connsiteY10" fmla="*/ 252413 h 257175"/>
                <a:gd name="connsiteX11" fmla="*/ 20003 w 257175"/>
                <a:gd name="connsiteY11" fmla="*/ 257175 h 257175"/>
                <a:gd name="connsiteX12" fmla="*/ 128588 w 257175"/>
                <a:gd name="connsiteY12" fmla="*/ 257175 h 257175"/>
                <a:gd name="connsiteX13" fmla="*/ 140017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7 w 257175"/>
                <a:gd name="connsiteY20" fmla="*/ 0 h 257175"/>
                <a:gd name="connsiteX21" fmla="*/ 128588 w 257175"/>
                <a:gd name="connsiteY21" fmla="*/ 0 h 257175"/>
                <a:gd name="connsiteX22" fmla="*/ 20003 w 257175"/>
                <a:gd name="connsiteY22" fmla="*/ 0 h 257175"/>
                <a:gd name="connsiteX23" fmla="*/ 6667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7 w 257175"/>
                <a:gd name="connsiteY26" fmla="*/ 69532 h 257175"/>
                <a:gd name="connsiteX27" fmla="*/ 20003 w 257175"/>
                <a:gd name="connsiteY27" fmla="*/ 75248 h 257175"/>
                <a:gd name="connsiteX28" fmla="*/ 124778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8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8" y="128588"/>
                  </a:moveTo>
                  <a:lnTo>
                    <a:pt x="181928" y="128588"/>
                  </a:lnTo>
                  <a:cubicBezTo>
                    <a:pt x="181928" y="143828"/>
                    <a:pt x="176213" y="156210"/>
                    <a:pt x="166688" y="166688"/>
                  </a:cubicBezTo>
                  <a:cubicBezTo>
                    <a:pt x="156210" y="177165"/>
                    <a:pt x="143828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8" y="181927"/>
                  </a:cubicBezTo>
                  <a:lnTo>
                    <a:pt x="20003" y="181927"/>
                  </a:lnTo>
                  <a:cubicBezTo>
                    <a:pt x="15240" y="181927"/>
                    <a:pt x="10478" y="183833"/>
                    <a:pt x="6667" y="187643"/>
                  </a:cubicBezTo>
                  <a:cubicBezTo>
                    <a:pt x="2858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7" y="252413"/>
                  </a:cubicBezTo>
                  <a:cubicBezTo>
                    <a:pt x="10478" y="256223"/>
                    <a:pt x="15240" y="257175"/>
                    <a:pt x="20003" y="257175"/>
                  </a:cubicBezTo>
                  <a:lnTo>
                    <a:pt x="128588" y="257175"/>
                  </a:lnTo>
                  <a:cubicBezTo>
                    <a:pt x="132398" y="257175"/>
                    <a:pt x="136208" y="257175"/>
                    <a:pt x="140017" y="256223"/>
                  </a:cubicBezTo>
                  <a:cubicBezTo>
                    <a:pt x="155258" y="255270"/>
                    <a:pt x="170498" y="251460"/>
                    <a:pt x="183833" y="244793"/>
                  </a:cubicBezTo>
                  <a:cubicBezTo>
                    <a:pt x="196215" y="239077"/>
                    <a:pt x="208598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2" y="61913"/>
                    <a:pt x="219075" y="37147"/>
                  </a:cubicBezTo>
                  <a:cubicBezTo>
                    <a:pt x="208598" y="26670"/>
                    <a:pt x="196215" y="18097"/>
                    <a:pt x="183833" y="11430"/>
                  </a:cubicBezTo>
                  <a:cubicBezTo>
                    <a:pt x="170498" y="4763"/>
                    <a:pt x="156210" y="953"/>
                    <a:pt x="140017" y="0"/>
                  </a:cubicBezTo>
                  <a:cubicBezTo>
                    <a:pt x="136208" y="0"/>
                    <a:pt x="132398" y="0"/>
                    <a:pt x="128588" y="0"/>
                  </a:cubicBezTo>
                  <a:lnTo>
                    <a:pt x="20003" y="0"/>
                  </a:lnTo>
                  <a:cubicBezTo>
                    <a:pt x="15240" y="0"/>
                    <a:pt x="10478" y="953"/>
                    <a:pt x="6667" y="4763"/>
                  </a:cubicBezTo>
                  <a:cubicBezTo>
                    <a:pt x="2858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7" y="69532"/>
                  </a:cubicBezTo>
                  <a:cubicBezTo>
                    <a:pt x="10478" y="73343"/>
                    <a:pt x="15240" y="75248"/>
                    <a:pt x="20003" y="75248"/>
                  </a:cubicBezTo>
                  <a:lnTo>
                    <a:pt x="124778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0975" y="114300"/>
                    <a:pt x="181928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569029A-A12D-9D7D-CF8C-45C8D78946AF}"/>
                </a:ext>
              </a:extLst>
            </p:cNvPr>
            <p:cNvSpPr/>
            <p:nvPr/>
          </p:nvSpPr>
          <p:spPr>
            <a:xfrm>
              <a:off x="9804491" y="531849"/>
              <a:ext cx="257175" cy="257175"/>
            </a:xfrm>
            <a:custGeom>
              <a:avLst/>
              <a:gdLst>
                <a:gd name="connsiteX0" fmla="*/ 181927 w 257175"/>
                <a:gd name="connsiteY0" fmla="*/ 128588 h 257175"/>
                <a:gd name="connsiteX1" fmla="*/ 181927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7 w 257175"/>
                <a:gd name="connsiteY5" fmla="*/ 181927 h 257175"/>
                <a:gd name="connsiteX6" fmla="*/ 20002 w 257175"/>
                <a:gd name="connsiteY6" fmla="*/ 181927 h 257175"/>
                <a:gd name="connsiteX7" fmla="*/ 6668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8 w 257175"/>
                <a:gd name="connsiteY10" fmla="*/ 252413 h 257175"/>
                <a:gd name="connsiteX11" fmla="*/ 20002 w 257175"/>
                <a:gd name="connsiteY11" fmla="*/ 257175 h 257175"/>
                <a:gd name="connsiteX12" fmla="*/ 128588 w 257175"/>
                <a:gd name="connsiteY12" fmla="*/ 257175 h 257175"/>
                <a:gd name="connsiteX13" fmla="*/ 140018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8 w 257175"/>
                <a:gd name="connsiteY20" fmla="*/ 0 h 257175"/>
                <a:gd name="connsiteX21" fmla="*/ 128588 w 257175"/>
                <a:gd name="connsiteY21" fmla="*/ 0 h 257175"/>
                <a:gd name="connsiteX22" fmla="*/ 20002 w 257175"/>
                <a:gd name="connsiteY22" fmla="*/ 0 h 257175"/>
                <a:gd name="connsiteX23" fmla="*/ 6668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8 w 257175"/>
                <a:gd name="connsiteY26" fmla="*/ 69532 h 257175"/>
                <a:gd name="connsiteX27" fmla="*/ 20002 w 257175"/>
                <a:gd name="connsiteY27" fmla="*/ 75248 h 257175"/>
                <a:gd name="connsiteX28" fmla="*/ 124777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7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7" y="128588"/>
                  </a:moveTo>
                  <a:lnTo>
                    <a:pt x="181927" y="128588"/>
                  </a:lnTo>
                  <a:cubicBezTo>
                    <a:pt x="181927" y="143828"/>
                    <a:pt x="176213" y="156210"/>
                    <a:pt x="166688" y="166688"/>
                  </a:cubicBezTo>
                  <a:cubicBezTo>
                    <a:pt x="156210" y="177165"/>
                    <a:pt x="143827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7" y="181927"/>
                  </a:cubicBezTo>
                  <a:lnTo>
                    <a:pt x="20002" y="181927"/>
                  </a:lnTo>
                  <a:cubicBezTo>
                    <a:pt x="15240" y="181927"/>
                    <a:pt x="10477" y="183833"/>
                    <a:pt x="6668" y="187643"/>
                  </a:cubicBezTo>
                  <a:cubicBezTo>
                    <a:pt x="2857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8" y="252413"/>
                  </a:cubicBezTo>
                  <a:cubicBezTo>
                    <a:pt x="10477" y="256223"/>
                    <a:pt x="15240" y="257175"/>
                    <a:pt x="20002" y="257175"/>
                  </a:cubicBezTo>
                  <a:lnTo>
                    <a:pt x="128588" y="257175"/>
                  </a:lnTo>
                  <a:cubicBezTo>
                    <a:pt x="132397" y="257175"/>
                    <a:pt x="136208" y="257175"/>
                    <a:pt x="140018" y="256223"/>
                  </a:cubicBezTo>
                  <a:cubicBezTo>
                    <a:pt x="155258" y="255270"/>
                    <a:pt x="170497" y="251460"/>
                    <a:pt x="183833" y="244793"/>
                  </a:cubicBezTo>
                  <a:cubicBezTo>
                    <a:pt x="196215" y="239077"/>
                    <a:pt x="208597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3" y="61913"/>
                    <a:pt x="219075" y="37147"/>
                  </a:cubicBezTo>
                  <a:cubicBezTo>
                    <a:pt x="208597" y="26670"/>
                    <a:pt x="196215" y="18097"/>
                    <a:pt x="183833" y="11430"/>
                  </a:cubicBezTo>
                  <a:cubicBezTo>
                    <a:pt x="170497" y="4763"/>
                    <a:pt x="156210" y="953"/>
                    <a:pt x="140018" y="0"/>
                  </a:cubicBezTo>
                  <a:cubicBezTo>
                    <a:pt x="136208" y="0"/>
                    <a:pt x="132397" y="0"/>
                    <a:pt x="128588" y="0"/>
                  </a:cubicBezTo>
                  <a:lnTo>
                    <a:pt x="20002" y="0"/>
                  </a:lnTo>
                  <a:cubicBezTo>
                    <a:pt x="15240" y="0"/>
                    <a:pt x="10477" y="953"/>
                    <a:pt x="6668" y="4763"/>
                  </a:cubicBezTo>
                  <a:cubicBezTo>
                    <a:pt x="2857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8" y="69532"/>
                  </a:cubicBezTo>
                  <a:cubicBezTo>
                    <a:pt x="10477" y="73343"/>
                    <a:pt x="15240" y="75248"/>
                    <a:pt x="20002" y="75248"/>
                  </a:cubicBezTo>
                  <a:lnTo>
                    <a:pt x="124777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1927" y="114300"/>
                    <a:pt x="181927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5969074-02F1-8034-2547-EF0CBF6A81DC}"/>
                </a:ext>
              </a:extLst>
            </p:cNvPr>
            <p:cNvSpPr/>
            <p:nvPr/>
          </p:nvSpPr>
          <p:spPr>
            <a:xfrm>
              <a:off x="10430283" y="422312"/>
              <a:ext cx="266699" cy="366712"/>
            </a:xfrm>
            <a:custGeom>
              <a:avLst/>
              <a:gdLst>
                <a:gd name="connsiteX0" fmla="*/ 266700 w 266699"/>
                <a:gd name="connsiteY0" fmla="*/ 310515 h 366712"/>
                <a:gd name="connsiteX1" fmla="*/ 266700 w 266699"/>
                <a:gd name="connsiteY1" fmla="*/ 347663 h 366712"/>
                <a:gd name="connsiteX2" fmla="*/ 260032 w 266699"/>
                <a:gd name="connsiteY2" fmla="*/ 361950 h 366712"/>
                <a:gd name="connsiteX3" fmla="*/ 246698 w 266699"/>
                <a:gd name="connsiteY3" fmla="*/ 366713 h 366712"/>
                <a:gd name="connsiteX4" fmla="*/ 128588 w 266699"/>
                <a:gd name="connsiteY4" fmla="*/ 366713 h 366712"/>
                <a:gd name="connsiteX5" fmla="*/ 117157 w 266699"/>
                <a:gd name="connsiteY5" fmla="*/ 366713 h 366712"/>
                <a:gd name="connsiteX6" fmla="*/ 38100 w 266699"/>
                <a:gd name="connsiteY6" fmla="*/ 329565 h 366712"/>
                <a:gd name="connsiteX7" fmla="*/ 0 w 266699"/>
                <a:gd name="connsiteY7" fmla="*/ 239078 h 366712"/>
                <a:gd name="connsiteX8" fmla="*/ 0 w 266699"/>
                <a:gd name="connsiteY8" fmla="*/ 19050 h 366712"/>
                <a:gd name="connsiteX9" fmla="*/ 5715 w 266699"/>
                <a:gd name="connsiteY9" fmla="*/ 5715 h 366712"/>
                <a:gd name="connsiteX10" fmla="*/ 19050 w 266699"/>
                <a:gd name="connsiteY10" fmla="*/ 0 h 366712"/>
                <a:gd name="connsiteX11" fmla="*/ 56198 w 266699"/>
                <a:gd name="connsiteY11" fmla="*/ 0 h 366712"/>
                <a:gd name="connsiteX12" fmla="*/ 69532 w 266699"/>
                <a:gd name="connsiteY12" fmla="*/ 5715 h 366712"/>
                <a:gd name="connsiteX13" fmla="*/ 75248 w 266699"/>
                <a:gd name="connsiteY13" fmla="*/ 19050 h 366712"/>
                <a:gd name="connsiteX14" fmla="*/ 75248 w 266699"/>
                <a:gd name="connsiteY14" fmla="*/ 239078 h 366712"/>
                <a:gd name="connsiteX15" fmla="*/ 90488 w 266699"/>
                <a:gd name="connsiteY15" fmla="*/ 277178 h 366712"/>
                <a:gd name="connsiteX16" fmla="*/ 128588 w 266699"/>
                <a:gd name="connsiteY16" fmla="*/ 292418 h 366712"/>
                <a:gd name="connsiteX17" fmla="*/ 131445 w 266699"/>
                <a:gd name="connsiteY17" fmla="*/ 292418 h 366712"/>
                <a:gd name="connsiteX18" fmla="*/ 131445 w 266699"/>
                <a:gd name="connsiteY18" fmla="*/ 292418 h 366712"/>
                <a:gd name="connsiteX19" fmla="*/ 132398 w 266699"/>
                <a:gd name="connsiteY19" fmla="*/ 292418 h 366712"/>
                <a:gd name="connsiteX20" fmla="*/ 246698 w 266699"/>
                <a:gd name="connsiteY20" fmla="*/ 292418 h 366712"/>
                <a:gd name="connsiteX21" fmla="*/ 260032 w 266699"/>
                <a:gd name="connsiteY21" fmla="*/ 298133 h 366712"/>
                <a:gd name="connsiteX22" fmla="*/ 266700 w 266699"/>
                <a:gd name="connsiteY22" fmla="*/ 310515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699" h="366712">
                  <a:moveTo>
                    <a:pt x="266700" y="310515"/>
                  </a:moveTo>
                  <a:lnTo>
                    <a:pt x="266700" y="347663"/>
                  </a:lnTo>
                  <a:cubicBezTo>
                    <a:pt x="266700" y="353378"/>
                    <a:pt x="264795" y="358140"/>
                    <a:pt x="260032" y="361950"/>
                  </a:cubicBezTo>
                  <a:cubicBezTo>
                    <a:pt x="256223" y="365760"/>
                    <a:pt x="251460" y="366713"/>
                    <a:pt x="246698" y="366713"/>
                  </a:cubicBezTo>
                  <a:lnTo>
                    <a:pt x="128588" y="366713"/>
                  </a:lnTo>
                  <a:cubicBezTo>
                    <a:pt x="124777" y="366713"/>
                    <a:pt x="120967" y="366713"/>
                    <a:pt x="117157" y="366713"/>
                  </a:cubicBezTo>
                  <a:cubicBezTo>
                    <a:pt x="86677" y="363855"/>
                    <a:pt x="60960" y="352425"/>
                    <a:pt x="38100" y="329565"/>
                  </a:cubicBezTo>
                  <a:cubicBezTo>
                    <a:pt x="12382" y="304800"/>
                    <a:pt x="0" y="274320"/>
                    <a:pt x="0" y="239078"/>
                  </a:cubicBezTo>
                  <a:lnTo>
                    <a:pt x="0" y="19050"/>
                  </a:lnTo>
                  <a:cubicBezTo>
                    <a:pt x="0" y="14288"/>
                    <a:pt x="1905" y="9525"/>
                    <a:pt x="5715" y="5715"/>
                  </a:cubicBezTo>
                  <a:cubicBezTo>
                    <a:pt x="9525" y="1905"/>
                    <a:pt x="13335" y="0"/>
                    <a:pt x="19050" y="0"/>
                  </a:cubicBezTo>
                  <a:lnTo>
                    <a:pt x="56198" y="0"/>
                  </a:lnTo>
                  <a:cubicBezTo>
                    <a:pt x="60960" y="0"/>
                    <a:pt x="65723" y="1905"/>
                    <a:pt x="69532" y="5715"/>
                  </a:cubicBezTo>
                  <a:cubicBezTo>
                    <a:pt x="73342" y="9525"/>
                    <a:pt x="75248" y="13335"/>
                    <a:pt x="75248" y="19050"/>
                  </a:cubicBezTo>
                  <a:lnTo>
                    <a:pt x="75248" y="239078"/>
                  </a:lnTo>
                  <a:cubicBezTo>
                    <a:pt x="75248" y="254318"/>
                    <a:pt x="80963" y="266700"/>
                    <a:pt x="90488" y="277178"/>
                  </a:cubicBezTo>
                  <a:cubicBezTo>
                    <a:pt x="100965" y="287655"/>
                    <a:pt x="113348" y="292418"/>
                    <a:pt x="128588" y="292418"/>
                  </a:cubicBezTo>
                  <a:cubicBezTo>
                    <a:pt x="129540" y="292418"/>
                    <a:pt x="130492" y="292418"/>
                    <a:pt x="131445" y="292418"/>
                  </a:cubicBezTo>
                  <a:lnTo>
                    <a:pt x="131445" y="292418"/>
                  </a:lnTo>
                  <a:cubicBezTo>
                    <a:pt x="131445" y="292418"/>
                    <a:pt x="131445" y="292418"/>
                    <a:pt x="132398" y="292418"/>
                  </a:cubicBezTo>
                  <a:lnTo>
                    <a:pt x="246698" y="292418"/>
                  </a:lnTo>
                  <a:cubicBezTo>
                    <a:pt x="251460" y="292418"/>
                    <a:pt x="256223" y="294323"/>
                    <a:pt x="260032" y="298133"/>
                  </a:cubicBezTo>
                  <a:cubicBezTo>
                    <a:pt x="263843" y="300990"/>
                    <a:pt x="266700" y="304800"/>
                    <a:pt x="266700" y="31051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20DE262-F2C7-B147-C781-466CE03B903A}"/>
                </a:ext>
              </a:extLst>
            </p:cNvPr>
            <p:cNvSpPr/>
            <p:nvPr/>
          </p:nvSpPr>
          <p:spPr>
            <a:xfrm>
              <a:off x="10096908" y="532802"/>
              <a:ext cx="293369" cy="256222"/>
            </a:xfrm>
            <a:custGeom>
              <a:avLst/>
              <a:gdLst>
                <a:gd name="connsiteX0" fmla="*/ 293370 w 293369"/>
                <a:gd name="connsiteY0" fmla="*/ 56197 h 256222"/>
                <a:gd name="connsiteX1" fmla="*/ 293370 w 293369"/>
                <a:gd name="connsiteY1" fmla="*/ 19050 h 256222"/>
                <a:gd name="connsiteX2" fmla="*/ 286703 w 293369"/>
                <a:gd name="connsiteY2" fmla="*/ 4763 h 256222"/>
                <a:gd name="connsiteX3" fmla="*/ 273367 w 293369"/>
                <a:gd name="connsiteY3" fmla="*/ 0 h 256222"/>
                <a:gd name="connsiteX4" fmla="*/ 128588 w 293369"/>
                <a:gd name="connsiteY4" fmla="*/ 0 h 256222"/>
                <a:gd name="connsiteX5" fmla="*/ 117157 w 293369"/>
                <a:gd name="connsiteY5" fmla="*/ 0 h 256222"/>
                <a:gd name="connsiteX6" fmla="*/ 38100 w 293369"/>
                <a:gd name="connsiteY6" fmla="*/ 37147 h 256222"/>
                <a:gd name="connsiteX7" fmla="*/ 0 w 293369"/>
                <a:gd name="connsiteY7" fmla="*/ 127635 h 256222"/>
                <a:gd name="connsiteX8" fmla="*/ 0 w 293369"/>
                <a:gd name="connsiteY8" fmla="*/ 237173 h 256222"/>
                <a:gd name="connsiteX9" fmla="*/ 5715 w 293369"/>
                <a:gd name="connsiteY9" fmla="*/ 250508 h 256222"/>
                <a:gd name="connsiteX10" fmla="*/ 19050 w 293369"/>
                <a:gd name="connsiteY10" fmla="*/ 256223 h 256222"/>
                <a:gd name="connsiteX11" fmla="*/ 56198 w 293369"/>
                <a:gd name="connsiteY11" fmla="*/ 256223 h 256222"/>
                <a:gd name="connsiteX12" fmla="*/ 69532 w 293369"/>
                <a:gd name="connsiteY12" fmla="*/ 250508 h 256222"/>
                <a:gd name="connsiteX13" fmla="*/ 75248 w 293369"/>
                <a:gd name="connsiteY13" fmla="*/ 237173 h 256222"/>
                <a:gd name="connsiteX14" fmla="*/ 75248 w 293369"/>
                <a:gd name="connsiteY14" fmla="*/ 127635 h 256222"/>
                <a:gd name="connsiteX15" fmla="*/ 90488 w 293369"/>
                <a:gd name="connsiteY15" fmla="*/ 89535 h 256222"/>
                <a:gd name="connsiteX16" fmla="*/ 128588 w 293369"/>
                <a:gd name="connsiteY16" fmla="*/ 74295 h 256222"/>
                <a:gd name="connsiteX17" fmla="*/ 131445 w 293369"/>
                <a:gd name="connsiteY17" fmla="*/ 74295 h 256222"/>
                <a:gd name="connsiteX18" fmla="*/ 131445 w 293369"/>
                <a:gd name="connsiteY18" fmla="*/ 74295 h 256222"/>
                <a:gd name="connsiteX19" fmla="*/ 132398 w 293369"/>
                <a:gd name="connsiteY19" fmla="*/ 74295 h 256222"/>
                <a:gd name="connsiteX20" fmla="*/ 274320 w 293369"/>
                <a:gd name="connsiteY20" fmla="*/ 74295 h 256222"/>
                <a:gd name="connsiteX21" fmla="*/ 287655 w 293369"/>
                <a:gd name="connsiteY21" fmla="*/ 68580 h 256222"/>
                <a:gd name="connsiteX22" fmla="*/ 293370 w 293369"/>
                <a:gd name="connsiteY22" fmla="*/ 56197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369" h="256222">
                  <a:moveTo>
                    <a:pt x="293370" y="56197"/>
                  </a:moveTo>
                  <a:lnTo>
                    <a:pt x="293370" y="19050"/>
                  </a:lnTo>
                  <a:cubicBezTo>
                    <a:pt x="293370" y="13335"/>
                    <a:pt x="291465" y="8572"/>
                    <a:pt x="286703" y="4763"/>
                  </a:cubicBezTo>
                  <a:cubicBezTo>
                    <a:pt x="282892" y="952"/>
                    <a:pt x="278130" y="0"/>
                    <a:pt x="273367" y="0"/>
                  </a:cubicBezTo>
                  <a:lnTo>
                    <a:pt x="128588" y="0"/>
                  </a:lnTo>
                  <a:cubicBezTo>
                    <a:pt x="124777" y="0"/>
                    <a:pt x="120967" y="0"/>
                    <a:pt x="117157" y="0"/>
                  </a:cubicBezTo>
                  <a:cubicBezTo>
                    <a:pt x="86677" y="2857"/>
                    <a:pt x="60960" y="14288"/>
                    <a:pt x="38100" y="37147"/>
                  </a:cubicBezTo>
                  <a:cubicBezTo>
                    <a:pt x="12382" y="61913"/>
                    <a:pt x="0" y="92392"/>
                    <a:pt x="0" y="127635"/>
                  </a:cubicBezTo>
                  <a:lnTo>
                    <a:pt x="0" y="237173"/>
                  </a:lnTo>
                  <a:cubicBezTo>
                    <a:pt x="0" y="241935"/>
                    <a:pt x="1905" y="246698"/>
                    <a:pt x="5715" y="250508"/>
                  </a:cubicBezTo>
                  <a:cubicBezTo>
                    <a:pt x="9525" y="254317"/>
                    <a:pt x="13335" y="256223"/>
                    <a:pt x="19050" y="256223"/>
                  </a:cubicBezTo>
                  <a:lnTo>
                    <a:pt x="56198" y="256223"/>
                  </a:lnTo>
                  <a:cubicBezTo>
                    <a:pt x="60960" y="256223"/>
                    <a:pt x="65723" y="254317"/>
                    <a:pt x="69532" y="250508"/>
                  </a:cubicBezTo>
                  <a:cubicBezTo>
                    <a:pt x="73342" y="246698"/>
                    <a:pt x="75248" y="242887"/>
                    <a:pt x="75248" y="237173"/>
                  </a:cubicBezTo>
                  <a:lnTo>
                    <a:pt x="75248" y="127635"/>
                  </a:lnTo>
                  <a:cubicBezTo>
                    <a:pt x="75248" y="112395"/>
                    <a:pt x="80963" y="100013"/>
                    <a:pt x="90488" y="89535"/>
                  </a:cubicBezTo>
                  <a:cubicBezTo>
                    <a:pt x="100965" y="79057"/>
                    <a:pt x="113348" y="74295"/>
                    <a:pt x="128588" y="74295"/>
                  </a:cubicBezTo>
                  <a:cubicBezTo>
                    <a:pt x="129540" y="74295"/>
                    <a:pt x="130492" y="74295"/>
                    <a:pt x="131445" y="74295"/>
                  </a:cubicBezTo>
                  <a:lnTo>
                    <a:pt x="131445" y="74295"/>
                  </a:lnTo>
                  <a:cubicBezTo>
                    <a:pt x="131445" y="74295"/>
                    <a:pt x="131445" y="74295"/>
                    <a:pt x="132398" y="74295"/>
                  </a:cubicBezTo>
                  <a:lnTo>
                    <a:pt x="274320" y="74295"/>
                  </a:lnTo>
                  <a:cubicBezTo>
                    <a:pt x="279082" y="74295"/>
                    <a:pt x="283845" y="72390"/>
                    <a:pt x="287655" y="68580"/>
                  </a:cubicBezTo>
                  <a:cubicBezTo>
                    <a:pt x="291465" y="65723"/>
                    <a:pt x="293370" y="61913"/>
                    <a:pt x="293370" y="56197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00EE15-E64A-4525-90F3-184926CEFFAD}"/>
                </a:ext>
              </a:extLst>
            </p:cNvPr>
            <p:cNvSpPr/>
            <p:nvPr/>
          </p:nvSpPr>
          <p:spPr>
            <a:xfrm>
              <a:off x="9477783" y="532802"/>
              <a:ext cx="172402" cy="256222"/>
            </a:xfrm>
            <a:custGeom>
              <a:avLst/>
              <a:gdLst>
                <a:gd name="connsiteX0" fmla="*/ 0 w 172402"/>
                <a:gd name="connsiteY0" fmla="*/ 200025 h 256222"/>
                <a:gd name="connsiteX1" fmla="*/ 0 w 172402"/>
                <a:gd name="connsiteY1" fmla="*/ 237173 h 256222"/>
                <a:gd name="connsiteX2" fmla="*/ 6667 w 172402"/>
                <a:gd name="connsiteY2" fmla="*/ 251460 h 256222"/>
                <a:gd name="connsiteX3" fmla="*/ 20003 w 172402"/>
                <a:gd name="connsiteY3" fmla="*/ 256223 h 256222"/>
                <a:gd name="connsiteX4" fmla="*/ 43815 w 172402"/>
                <a:gd name="connsiteY4" fmla="*/ 256223 h 256222"/>
                <a:gd name="connsiteX5" fmla="*/ 55245 w 172402"/>
                <a:gd name="connsiteY5" fmla="*/ 256223 h 256222"/>
                <a:gd name="connsiteX6" fmla="*/ 134303 w 172402"/>
                <a:gd name="connsiteY6" fmla="*/ 219075 h 256222"/>
                <a:gd name="connsiteX7" fmla="*/ 172403 w 172402"/>
                <a:gd name="connsiteY7" fmla="*/ 128588 h 256222"/>
                <a:gd name="connsiteX8" fmla="*/ 172403 w 172402"/>
                <a:gd name="connsiteY8" fmla="*/ 19050 h 256222"/>
                <a:gd name="connsiteX9" fmla="*/ 166688 w 172402"/>
                <a:gd name="connsiteY9" fmla="*/ 5715 h 256222"/>
                <a:gd name="connsiteX10" fmla="*/ 153353 w 172402"/>
                <a:gd name="connsiteY10" fmla="*/ 0 h 256222"/>
                <a:gd name="connsiteX11" fmla="*/ 116205 w 172402"/>
                <a:gd name="connsiteY11" fmla="*/ 0 h 256222"/>
                <a:gd name="connsiteX12" fmla="*/ 102870 w 172402"/>
                <a:gd name="connsiteY12" fmla="*/ 5715 h 256222"/>
                <a:gd name="connsiteX13" fmla="*/ 97155 w 172402"/>
                <a:gd name="connsiteY13" fmla="*/ 19050 h 256222"/>
                <a:gd name="connsiteX14" fmla="*/ 97155 w 172402"/>
                <a:gd name="connsiteY14" fmla="*/ 128588 h 256222"/>
                <a:gd name="connsiteX15" fmla="*/ 81915 w 172402"/>
                <a:gd name="connsiteY15" fmla="*/ 166688 h 256222"/>
                <a:gd name="connsiteX16" fmla="*/ 43815 w 172402"/>
                <a:gd name="connsiteY16" fmla="*/ 181928 h 256222"/>
                <a:gd name="connsiteX17" fmla="*/ 40958 w 172402"/>
                <a:gd name="connsiteY17" fmla="*/ 181928 h 256222"/>
                <a:gd name="connsiteX18" fmla="*/ 40958 w 172402"/>
                <a:gd name="connsiteY18" fmla="*/ 181928 h 256222"/>
                <a:gd name="connsiteX19" fmla="*/ 40005 w 172402"/>
                <a:gd name="connsiteY19" fmla="*/ 181928 h 256222"/>
                <a:gd name="connsiteX20" fmla="*/ 20003 w 172402"/>
                <a:gd name="connsiteY20" fmla="*/ 181928 h 256222"/>
                <a:gd name="connsiteX21" fmla="*/ 6667 w 172402"/>
                <a:gd name="connsiteY21" fmla="*/ 187642 h 256222"/>
                <a:gd name="connsiteX22" fmla="*/ 0 w 172402"/>
                <a:gd name="connsiteY22" fmla="*/ 200025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402" h="256222">
                  <a:moveTo>
                    <a:pt x="0" y="200025"/>
                  </a:moveTo>
                  <a:lnTo>
                    <a:pt x="0" y="237173"/>
                  </a:lnTo>
                  <a:cubicBezTo>
                    <a:pt x="0" y="242887"/>
                    <a:pt x="1905" y="247650"/>
                    <a:pt x="6667" y="251460"/>
                  </a:cubicBezTo>
                  <a:cubicBezTo>
                    <a:pt x="10478" y="255270"/>
                    <a:pt x="15240" y="256223"/>
                    <a:pt x="20003" y="256223"/>
                  </a:cubicBezTo>
                  <a:lnTo>
                    <a:pt x="43815" y="256223"/>
                  </a:lnTo>
                  <a:cubicBezTo>
                    <a:pt x="47625" y="256223"/>
                    <a:pt x="51435" y="256223"/>
                    <a:pt x="55245" y="256223"/>
                  </a:cubicBezTo>
                  <a:cubicBezTo>
                    <a:pt x="85725" y="253365"/>
                    <a:pt x="111443" y="241935"/>
                    <a:pt x="134303" y="219075"/>
                  </a:cubicBezTo>
                  <a:cubicBezTo>
                    <a:pt x="160020" y="194310"/>
                    <a:pt x="172403" y="163830"/>
                    <a:pt x="172403" y="128588"/>
                  </a:cubicBezTo>
                  <a:lnTo>
                    <a:pt x="172403" y="19050"/>
                  </a:lnTo>
                  <a:cubicBezTo>
                    <a:pt x="172403" y="14288"/>
                    <a:pt x="170498" y="9525"/>
                    <a:pt x="166688" y="5715"/>
                  </a:cubicBezTo>
                  <a:cubicBezTo>
                    <a:pt x="162878" y="1905"/>
                    <a:pt x="159068" y="0"/>
                    <a:pt x="153353" y="0"/>
                  </a:cubicBezTo>
                  <a:lnTo>
                    <a:pt x="116205" y="0"/>
                  </a:lnTo>
                  <a:cubicBezTo>
                    <a:pt x="111443" y="0"/>
                    <a:pt x="106680" y="1905"/>
                    <a:pt x="102870" y="5715"/>
                  </a:cubicBezTo>
                  <a:cubicBezTo>
                    <a:pt x="99060" y="9525"/>
                    <a:pt x="97155" y="13335"/>
                    <a:pt x="97155" y="19050"/>
                  </a:cubicBezTo>
                  <a:lnTo>
                    <a:pt x="97155" y="128588"/>
                  </a:lnTo>
                  <a:cubicBezTo>
                    <a:pt x="97155" y="143828"/>
                    <a:pt x="91440" y="156210"/>
                    <a:pt x="81915" y="166688"/>
                  </a:cubicBezTo>
                  <a:cubicBezTo>
                    <a:pt x="71438" y="177165"/>
                    <a:pt x="59055" y="181928"/>
                    <a:pt x="43815" y="181928"/>
                  </a:cubicBezTo>
                  <a:cubicBezTo>
                    <a:pt x="42863" y="181928"/>
                    <a:pt x="41910" y="181928"/>
                    <a:pt x="40958" y="181928"/>
                  </a:cubicBezTo>
                  <a:lnTo>
                    <a:pt x="40958" y="181928"/>
                  </a:lnTo>
                  <a:cubicBezTo>
                    <a:pt x="40958" y="181928"/>
                    <a:pt x="40958" y="181928"/>
                    <a:pt x="40005" y="181928"/>
                  </a:cubicBezTo>
                  <a:lnTo>
                    <a:pt x="20003" y="181928"/>
                  </a:lnTo>
                  <a:cubicBezTo>
                    <a:pt x="15240" y="181928"/>
                    <a:pt x="10478" y="183833"/>
                    <a:pt x="6667" y="187642"/>
                  </a:cubicBezTo>
                  <a:cubicBezTo>
                    <a:pt x="2858" y="190500"/>
                    <a:pt x="0" y="194310"/>
                    <a:pt x="0" y="20002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4745C72-5E61-1F70-0E01-52FF6F680290}"/>
                </a:ext>
              </a:extLst>
            </p:cNvPr>
            <p:cNvSpPr/>
            <p:nvPr/>
          </p:nvSpPr>
          <p:spPr>
            <a:xfrm>
              <a:off x="968923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C047278-667D-7DF5-8045-EE64F776364E}"/>
                </a:ext>
              </a:extLst>
            </p:cNvPr>
            <p:cNvSpPr/>
            <p:nvPr/>
          </p:nvSpPr>
          <p:spPr>
            <a:xfrm>
              <a:off x="10238831" y="639481"/>
              <a:ext cx="133350" cy="120967"/>
            </a:xfrm>
            <a:custGeom>
              <a:avLst/>
              <a:gdLst>
                <a:gd name="connsiteX0" fmla="*/ 133350 w 133350"/>
                <a:gd name="connsiteY0" fmla="*/ 19050 h 120967"/>
                <a:gd name="connsiteX1" fmla="*/ 133350 w 133350"/>
                <a:gd name="connsiteY1" fmla="*/ 101918 h 120967"/>
                <a:gd name="connsiteX2" fmla="*/ 114300 w 133350"/>
                <a:gd name="connsiteY2" fmla="*/ 120968 h 120967"/>
                <a:gd name="connsiteX3" fmla="*/ 77152 w 133350"/>
                <a:gd name="connsiteY3" fmla="*/ 120968 h 120967"/>
                <a:gd name="connsiteX4" fmla="*/ 58102 w 133350"/>
                <a:gd name="connsiteY4" fmla="*/ 101918 h 120967"/>
                <a:gd name="connsiteX5" fmla="*/ 58102 w 133350"/>
                <a:gd name="connsiteY5" fmla="*/ 89535 h 120967"/>
                <a:gd name="connsiteX6" fmla="*/ 43815 w 133350"/>
                <a:gd name="connsiteY6" fmla="*/ 75248 h 120967"/>
                <a:gd name="connsiteX7" fmla="*/ 19050 w 133350"/>
                <a:gd name="connsiteY7" fmla="*/ 75248 h 120967"/>
                <a:gd name="connsiteX8" fmla="*/ 0 w 133350"/>
                <a:gd name="connsiteY8" fmla="*/ 56198 h 120967"/>
                <a:gd name="connsiteX9" fmla="*/ 0 w 133350"/>
                <a:gd name="connsiteY9" fmla="*/ 19050 h 120967"/>
                <a:gd name="connsiteX10" fmla="*/ 19050 w 133350"/>
                <a:gd name="connsiteY10" fmla="*/ 0 h 120967"/>
                <a:gd name="connsiteX11" fmla="*/ 113347 w 133350"/>
                <a:gd name="connsiteY11" fmla="*/ 0 h 120967"/>
                <a:gd name="connsiteX12" fmla="*/ 133350 w 133350"/>
                <a:gd name="connsiteY12" fmla="*/ 19050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20967">
                  <a:moveTo>
                    <a:pt x="133350" y="19050"/>
                  </a:moveTo>
                  <a:lnTo>
                    <a:pt x="133350" y="101918"/>
                  </a:lnTo>
                  <a:cubicBezTo>
                    <a:pt x="133350" y="112395"/>
                    <a:pt x="124777" y="120968"/>
                    <a:pt x="114300" y="120968"/>
                  </a:cubicBezTo>
                  <a:lnTo>
                    <a:pt x="77152" y="120968"/>
                  </a:lnTo>
                  <a:cubicBezTo>
                    <a:pt x="66675" y="120968"/>
                    <a:pt x="58102" y="112395"/>
                    <a:pt x="58102" y="101918"/>
                  </a:cubicBezTo>
                  <a:lnTo>
                    <a:pt x="58102" y="89535"/>
                  </a:lnTo>
                  <a:cubicBezTo>
                    <a:pt x="58102" y="81915"/>
                    <a:pt x="51435" y="75248"/>
                    <a:pt x="43815" y="75248"/>
                  </a:cubicBezTo>
                  <a:lnTo>
                    <a:pt x="19050" y="75248"/>
                  </a:lnTo>
                  <a:cubicBezTo>
                    <a:pt x="8572" y="75248"/>
                    <a:pt x="0" y="66675"/>
                    <a:pt x="0" y="56198"/>
                  </a:cubicBezTo>
                  <a:lnTo>
                    <a:pt x="0" y="19050"/>
                  </a:lnTo>
                  <a:cubicBezTo>
                    <a:pt x="0" y="8573"/>
                    <a:pt x="8572" y="0"/>
                    <a:pt x="19050" y="0"/>
                  </a:cubicBezTo>
                  <a:lnTo>
                    <a:pt x="113347" y="0"/>
                  </a:lnTo>
                  <a:cubicBezTo>
                    <a:pt x="124777" y="0"/>
                    <a:pt x="133350" y="8573"/>
                    <a:pt x="133350" y="1905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388FBC2-7BB4-FE45-7E15-9C032ED7977E}"/>
                </a:ext>
              </a:extLst>
            </p:cNvPr>
            <p:cNvSpPr/>
            <p:nvPr/>
          </p:nvSpPr>
          <p:spPr>
            <a:xfrm>
              <a:off x="9575890" y="421359"/>
              <a:ext cx="74295" cy="73423"/>
            </a:xfrm>
            <a:custGeom>
              <a:avLst/>
              <a:gdLst>
                <a:gd name="connsiteX0" fmla="*/ 59055 w 74295"/>
                <a:gd name="connsiteY0" fmla="*/ 0 h 73423"/>
                <a:gd name="connsiteX1" fmla="*/ 15240 w 74295"/>
                <a:gd name="connsiteY1" fmla="*/ 0 h 73423"/>
                <a:gd name="connsiteX2" fmla="*/ 0 w 74295"/>
                <a:gd name="connsiteY2" fmla="*/ 15240 h 73423"/>
                <a:gd name="connsiteX3" fmla="*/ 0 w 74295"/>
                <a:gd name="connsiteY3" fmla="*/ 58103 h 73423"/>
                <a:gd name="connsiteX4" fmla="*/ 15240 w 74295"/>
                <a:gd name="connsiteY4" fmla="*/ 73343 h 73423"/>
                <a:gd name="connsiteX5" fmla="*/ 59055 w 74295"/>
                <a:gd name="connsiteY5" fmla="*/ 73343 h 73423"/>
                <a:gd name="connsiteX6" fmla="*/ 74295 w 74295"/>
                <a:gd name="connsiteY6" fmla="*/ 58103 h 73423"/>
                <a:gd name="connsiteX7" fmla="*/ 74295 w 74295"/>
                <a:gd name="connsiteY7" fmla="*/ 15240 h 73423"/>
                <a:gd name="connsiteX8" fmla="*/ 59055 w 74295"/>
                <a:gd name="connsiteY8" fmla="*/ 0 h 7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3423">
                  <a:moveTo>
                    <a:pt x="59055" y="0"/>
                  </a:moveTo>
                  <a:lnTo>
                    <a:pt x="15240" y="0"/>
                  </a:lnTo>
                  <a:cubicBezTo>
                    <a:pt x="6667" y="0"/>
                    <a:pt x="0" y="6667"/>
                    <a:pt x="0" y="15240"/>
                  </a:cubicBezTo>
                  <a:lnTo>
                    <a:pt x="0" y="58103"/>
                  </a:lnTo>
                  <a:cubicBezTo>
                    <a:pt x="0" y="66675"/>
                    <a:pt x="6667" y="73343"/>
                    <a:pt x="15240" y="73343"/>
                  </a:cubicBezTo>
                  <a:lnTo>
                    <a:pt x="59055" y="73343"/>
                  </a:lnTo>
                  <a:cubicBezTo>
                    <a:pt x="67627" y="74295"/>
                    <a:pt x="74295" y="66675"/>
                    <a:pt x="74295" y="58103"/>
                  </a:cubicBezTo>
                  <a:lnTo>
                    <a:pt x="74295" y="15240"/>
                  </a:lnTo>
                  <a:cubicBezTo>
                    <a:pt x="74295" y="6667"/>
                    <a:pt x="67627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E5FDEE9-FE59-F4E8-B556-68E0EB319E88}"/>
                </a:ext>
              </a:extLst>
            </p:cNvPr>
            <p:cNvSpPr/>
            <p:nvPr/>
          </p:nvSpPr>
          <p:spPr>
            <a:xfrm>
              <a:off x="1073698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B72FAE5-A209-ED3F-5474-72EE1E8780AA}"/>
              </a:ext>
            </a:extLst>
          </p:cNvPr>
          <p:cNvGrpSpPr/>
          <p:nvPr/>
        </p:nvGrpSpPr>
        <p:grpSpPr>
          <a:xfrm>
            <a:off x="186853" y="6524191"/>
            <a:ext cx="389051" cy="336534"/>
            <a:chOff x="583094" y="4685779"/>
            <a:chExt cx="389051" cy="1477405"/>
          </a:xfrm>
          <a:solidFill>
            <a:schemeClr val="bg1">
              <a:lumMod val="95000"/>
            </a:schemeClr>
          </a:solidFill>
        </p:grpSpPr>
        <p:sp>
          <p:nvSpPr>
            <p:cNvPr id="74" name="Rounded Rectangle 61">
              <a:extLst>
                <a:ext uri="{FF2B5EF4-FFF2-40B4-BE49-F238E27FC236}">
                  <a16:creationId xmlns:a16="http://schemas.microsoft.com/office/drawing/2014/main" id="{253EC2F4-0EF7-C4FA-D6D8-90710DA8542F}"/>
                </a:ext>
              </a:extLst>
            </p:cNvPr>
            <p:cNvSpPr/>
            <p:nvPr/>
          </p:nvSpPr>
          <p:spPr>
            <a:xfrm>
              <a:off x="583094" y="4685779"/>
              <a:ext cx="389051" cy="1465442"/>
            </a:xfrm>
            <a:prstGeom prst="round2SameRect">
              <a:avLst/>
            </a:prstGeom>
            <a:grpFill/>
            <a:ln w="12700">
              <a:solidFill>
                <a:schemeClr val="bg1">
                  <a:alpha val="40000"/>
                </a:schemeClr>
              </a:solidFill>
            </a:ln>
            <a:effectLst>
              <a:outerShdw blurRad="635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9D81456-0D1D-5E21-C2F2-2E4EF2615DDC}"/>
                </a:ext>
              </a:extLst>
            </p:cNvPr>
            <p:cNvSpPr txBox="1"/>
            <p:nvPr/>
          </p:nvSpPr>
          <p:spPr>
            <a:xfrm>
              <a:off x="584019" y="4817516"/>
              <a:ext cx="387200" cy="1345668"/>
            </a:xfrm>
            <a:prstGeom prst="round2Same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1458D0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05</a:t>
              </a:r>
            </a:p>
          </p:txBody>
        </p:sp>
      </p:grp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346BC653-EE23-1432-772C-A616C779BF15}"/>
              </a:ext>
            </a:extLst>
          </p:cNvPr>
          <p:cNvSpPr/>
          <p:nvPr/>
        </p:nvSpPr>
        <p:spPr>
          <a:xfrm>
            <a:off x="941353" y="1174204"/>
            <a:ext cx="7367137" cy="837476"/>
          </a:xfrm>
          <a:prstGeom prst="roundRect">
            <a:avLst>
              <a:gd name="adj" fmla="val 10748"/>
            </a:avLst>
          </a:prstGeom>
          <a:solidFill>
            <a:srgbClr val="1458D0"/>
          </a:solidFill>
          <a:ln>
            <a:noFill/>
          </a:ln>
          <a:effectLst>
            <a:outerShdw blurRad="381000" dist="190500" dir="5400000" algn="t" rotWithShape="0">
              <a:srgbClr val="0E2F4D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06C7BE-6920-DFAA-A799-2AFE935A18D6}"/>
              </a:ext>
            </a:extLst>
          </p:cNvPr>
          <p:cNvSpPr txBox="1"/>
          <p:nvPr/>
        </p:nvSpPr>
        <p:spPr>
          <a:xfrm>
            <a:off x="5625663" y="1281459"/>
            <a:ext cx="173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00000"/>
              </a:lnSpc>
            </a:pPr>
            <a:r>
              <a:rPr lang="fa-IR" dirty="0">
                <a:solidFill>
                  <a:schemeClr val="bg1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ثبت آسان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419DF4-A95F-FC9C-E568-921129F2D4BD}"/>
              </a:ext>
            </a:extLst>
          </p:cNvPr>
          <p:cNvSpPr txBox="1"/>
          <p:nvPr/>
        </p:nvSpPr>
        <p:spPr>
          <a:xfrm>
            <a:off x="3033369" y="1570037"/>
            <a:ext cx="4323844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20000"/>
              </a:lnSpc>
            </a:pPr>
            <a:r>
              <a:rPr lang="fa-IR" sz="13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به راحتی فایل های ملکی را بر اساس نوع معامله در دانا وارد کنید.</a:t>
            </a:r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85F745E8-910F-1C72-46FD-901777A12697}"/>
              </a:ext>
            </a:extLst>
          </p:cNvPr>
          <p:cNvGrpSpPr/>
          <p:nvPr/>
        </p:nvGrpSpPr>
        <p:grpSpPr>
          <a:xfrm>
            <a:off x="7536324" y="1340645"/>
            <a:ext cx="470446" cy="471488"/>
            <a:chOff x="7387275" y="1150657"/>
            <a:chExt cx="288010" cy="288651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12CDEF6-A40C-CF36-95E4-3A1A383FA278}"/>
                </a:ext>
              </a:extLst>
            </p:cNvPr>
            <p:cNvSpPr/>
            <p:nvPr/>
          </p:nvSpPr>
          <p:spPr>
            <a:xfrm>
              <a:off x="7387275" y="1150657"/>
              <a:ext cx="249415" cy="249991"/>
            </a:xfrm>
            <a:custGeom>
              <a:avLst/>
              <a:gdLst>
                <a:gd name="connsiteX0" fmla="*/ 150124 w 249415"/>
                <a:gd name="connsiteY0" fmla="*/ 182339 h 249991"/>
                <a:gd name="connsiteX1" fmla="*/ 136593 w 249415"/>
                <a:gd name="connsiteY1" fmla="*/ 182339 h 249991"/>
                <a:gd name="connsiteX2" fmla="*/ 109532 w 249415"/>
                <a:gd name="connsiteY2" fmla="*/ 155278 h 249991"/>
                <a:gd name="connsiteX3" fmla="*/ 106955 w 249415"/>
                <a:gd name="connsiteY3" fmla="*/ 153990 h 249991"/>
                <a:gd name="connsiteX4" fmla="*/ 85693 w 249415"/>
                <a:gd name="connsiteY4" fmla="*/ 155278 h 249991"/>
                <a:gd name="connsiteX5" fmla="*/ 63786 w 249415"/>
                <a:gd name="connsiteY5" fmla="*/ 171386 h 249991"/>
                <a:gd name="connsiteX6" fmla="*/ 57988 w 249415"/>
                <a:gd name="connsiteY6" fmla="*/ 197803 h 249991"/>
                <a:gd name="connsiteX7" fmla="*/ 72162 w 249415"/>
                <a:gd name="connsiteY7" fmla="*/ 222931 h 249991"/>
                <a:gd name="connsiteX8" fmla="*/ 96002 w 249415"/>
                <a:gd name="connsiteY8" fmla="*/ 230662 h 249991"/>
                <a:gd name="connsiteX9" fmla="*/ 139171 w 249415"/>
                <a:gd name="connsiteY9" fmla="*/ 230662 h 249991"/>
                <a:gd name="connsiteX10" fmla="*/ 143036 w 249415"/>
                <a:gd name="connsiteY10" fmla="*/ 234528 h 249991"/>
                <a:gd name="connsiteX11" fmla="*/ 143036 w 249415"/>
                <a:gd name="connsiteY11" fmla="*/ 246126 h 249991"/>
                <a:gd name="connsiteX12" fmla="*/ 139171 w 249415"/>
                <a:gd name="connsiteY12" fmla="*/ 249992 h 249991"/>
                <a:gd name="connsiteX13" fmla="*/ 97291 w 249415"/>
                <a:gd name="connsiteY13" fmla="*/ 249992 h 249991"/>
                <a:gd name="connsiteX14" fmla="*/ 84404 w 249415"/>
                <a:gd name="connsiteY14" fmla="*/ 248703 h 249991"/>
                <a:gd name="connsiteX15" fmla="*/ 47034 w 249415"/>
                <a:gd name="connsiteY15" fmla="*/ 222931 h 249991"/>
                <a:gd name="connsiteX16" fmla="*/ 38658 w 249415"/>
                <a:gd name="connsiteY16" fmla="*/ 184916 h 249991"/>
                <a:gd name="connsiteX17" fmla="*/ 56699 w 249415"/>
                <a:gd name="connsiteY17" fmla="*/ 150124 h 249991"/>
                <a:gd name="connsiteX18" fmla="*/ 94069 w 249415"/>
                <a:gd name="connsiteY18" fmla="*/ 134660 h 249991"/>
                <a:gd name="connsiteX19" fmla="*/ 108244 w 249415"/>
                <a:gd name="connsiteY19" fmla="*/ 134660 h 249991"/>
                <a:gd name="connsiteX20" fmla="*/ 110177 w 249415"/>
                <a:gd name="connsiteY20" fmla="*/ 133372 h 249991"/>
                <a:gd name="connsiteX21" fmla="*/ 135949 w 249415"/>
                <a:gd name="connsiteY21" fmla="*/ 107599 h 249991"/>
                <a:gd name="connsiteX22" fmla="*/ 141103 w 249415"/>
                <a:gd name="connsiteY22" fmla="*/ 103734 h 249991"/>
                <a:gd name="connsiteX23" fmla="*/ 151412 w 249415"/>
                <a:gd name="connsiteY23" fmla="*/ 106311 h 249991"/>
                <a:gd name="connsiteX24" fmla="*/ 179118 w 249415"/>
                <a:gd name="connsiteY24" fmla="*/ 134016 h 249991"/>
                <a:gd name="connsiteX25" fmla="*/ 182339 w 249415"/>
                <a:gd name="connsiteY25" fmla="*/ 134660 h 249991"/>
                <a:gd name="connsiteX26" fmla="*/ 201024 w 249415"/>
                <a:gd name="connsiteY26" fmla="*/ 134016 h 249991"/>
                <a:gd name="connsiteX27" fmla="*/ 224863 w 249415"/>
                <a:gd name="connsiteY27" fmla="*/ 117908 h 249991"/>
                <a:gd name="connsiteX28" fmla="*/ 230662 w 249415"/>
                <a:gd name="connsiteY28" fmla="*/ 90847 h 249991"/>
                <a:gd name="connsiteX29" fmla="*/ 218420 w 249415"/>
                <a:gd name="connsiteY29" fmla="*/ 68297 h 249991"/>
                <a:gd name="connsiteX30" fmla="*/ 192648 w 249415"/>
                <a:gd name="connsiteY30" fmla="*/ 57988 h 249991"/>
                <a:gd name="connsiteX31" fmla="*/ 127573 w 249415"/>
                <a:gd name="connsiteY31" fmla="*/ 57988 h 249991"/>
                <a:gd name="connsiteX32" fmla="*/ 123707 w 249415"/>
                <a:gd name="connsiteY32" fmla="*/ 61854 h 249991"/>
                <a:gd name="connsiteX33" fmla="*/ 123707 w 249415"/>
                <a:gd name="connsiteY33" fmla="*/ 83760 h 249991"/>
                <a:gd name="connsiteX34" fmla="*/ 123063 w 249415"/>
                <a:gd name="connsiteY34" fmla="*/ 90847 h 249991"/>
                <a:gd name="connsiteX35" fmla="*/ 114043 w 249415"/>
                <a:gd name="connsiteY35" fmla="*/ 96646 h 249991"/>
                <a:gd name="connsiteX36" fmla="*/ 9665 w 249415"/>
                <a:gd name="connsiteY36" fmla="*/ 96646 h 249991"/>
                <a:gd name="connsiteX37" fmla="*/ 0 w 249415"/>
                <a:gd name="connsiteY37" fmla="*/ 88270 h 249991"/>
                <a:gd name="connsiteX38" fmla="*/ 0 w 249415"/>
                <a:gd name="connsiteY38" fmla="*/ 87626 h 249991"/>
                <a:gd name="connsiteX39" fmla="*/ 0 w 249415"/>
                <a:gd name="connsiteY39" fmla="*/ 9020 h 249991"/>
                <a:gd name="connsiteX40" fmla="*/ 0 w 249415"/>
                <a:gd name="connsiteY40" fmla="*/ 8376 h 249991"/>
                <a:gd name="connsiteX41" fmla="*/ 7732 w 249415"/>
                <a:gd name="connsiteY41" fmla="*/ 0 h 249991"/>
                <a:gd name="connsiteX42" fmla="*/ 8376 w 249415"/>
                <a:gd name="connsiteY42" fmla="*/ 0 h 249991"/>
                <a:gd name="connsiteX43" fmla="*/ 114043 w 249415"/>
                <a:gd name="connsiteY43" fmla="*/ 0 h 249991"/>
                <a:gd name="connsiteX44" fmla="*/ 114687 w 249415"/>
                <a:gd name="connsiteY44" fmla="*/ 0 h 249991"/>
                <a:gd name="connsiteX45" fmla="*/ 123063 w 249415"/>
                <a:gd name="connsiteY45" fmla="*/ 9665 h 249991"/>
                <a:gd name="connsiteX46" fmla="*/ 123063 w 249415"/>
                <a:gd name="connsiteY46" fmla="*/ 34793 h 249991"/>
                <a:gd name="connsiteX47" fmla="*/ 126929 w 249415"/>
                <a:gd name="connsiteY47" fmla="*/ 38658 h 249991"/>
                <a:gd name="connsiteX48" fmla="*/ 192004 w 249415"/>
                <a:gd name="connsiteY48" fmla="*/ 38658 h 249991"/>
                <a:gd name="connsiteX49" fmla="*/ 225508 w 249415"/>
                <a:gd name="connsiteY49" fmla="*/ 49612 h 249991"/>
                <a:gd name="connsiteX50" fmla="*/ 248059 w 249415"/>
                <a:gd name="connsiteY50" fmla="*/ 84404 h 249991"/>
                <a:gd name="connsiteX51" fmla="*/ 240971 w 249415"/>
                <a:gd name="connsiteY51" fmla="*/ 125640 h 249991"/>
                <a:gd name="connsiteX52" fmla="*/ 197803 w 249415"/>
                <a:gd name="connsiteY52" fmla="*/ 153345 h 249991"/>
                <a:gd name="connsiteX53" fmla="*/ 180406 w 249415"/>
                <a:gd name="connsiteY53" fmla="*/ 153990 h 249991"/>
                <a:gd name="connsiteX54" fmla="*/ 177829 w 249415"/>
                <a:gd name="connsiteY54" fmla="*/ 155278 h 249991"/>
                <a:gd name="connsiteX55" fmla="*/ 150124 w 249415"/>
                <a:gd name="connsiteY55" fmla="*/ 182339 h 24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49415" h="249991">
                  <a:moveTo>
                    <a:pt x="150124" y="182339"/>
                  </a:moveTo>
                  <a:cubicBezTo>
                    <a:pt x="146902" y="186205"/>
                    <a:pt x="140459" y="186205"/>
                    <a:pt x="136593" y="182339"/>
                  </a:cubicBezTo>
                  <a:cubicBezTo>
                    <a:pt x="127573" y="173319"/>
                    <a:pt x="118553" y="164299"/>
                    <a:pt x="109532" y="155278"/>
                  </a:cubicBezTo>
                  <a:cubicBezTo>
                    <a:pt x="108888" y="154634"/>
                    <a:pt x="107599" y="153990"/>
                    <a:pt x="106955" y="153990"/>
                  </a:cubicBezTo>
                  <a:cubicBezTo>
                    <a:pt x="99868" y="153990"/>
                    <a:pt x="92136" y="153345"/>
                    <a:pt x="85693" y="155278"/>
                  </a:cubicBezTo>
                  <a:cubicBezTo>
                    <a:pt x="76673" y="157855"/>
                    <a:pt x="68941" y="163654"/>
                    <a:pt x="63786" y="171386"/>
                  </a:cubicBezTo>
                  <a:cubicBezTo>
                    <a:pt x="58632" y="179118"/>
                    <a:pt x="56699" y="188782"/>
                    <a:pt x="57988" y="197803"/>
                  </a:cubicBezTo>
                  <a:cubicBezTo>
                    <a:pt x="59276" y="207467"/>
                    <a:pt x="64431" y="216488"/>
                    <a:pt x="72162" y="222931"/>
                  </a:cubicBezTo>
                  <a:cubicBezTo>
                    <a:pt x="78606" y="228085"/>
                    <a:pt x="87626" y="231307"/>
                    <a:pt x="96002" y="230662"/>
                  </a:cubicBezTo>
                  <a:cubicBezTo>
                    <a:pt x="110177" y="230662"/>
                    <a:pt x="124996" y="230662"/>
                    <a:pt x="139171" y="230662"/>
                  </a:cubicBezTo>
                  <a:cubicBezTo>
                    <a:pt x="141103" y="230662"/>
                    <a:pt x="143036" y="232595"/>
                    <a:pt x="143036" y="234528"/>
                  </a:cubicBezTo>
                  <a:lnTo>
                    <a:pt x="143036" y="246126"/>
                  </a:lnTo>
                  <a:cubicBezTo>
                    <a:pt x="143036" y="248059"/>
                    <a:pt x="141103" y="249992"/>
                    <a:pt x="139171" y="249992"/>
                  </a:cubicBezTo>
                  <a:cubicBezTo>
                    <a:pt x="124996" y="249992"/>
                    <a:pt x="111465" y="249992"/>
                    <a:pt x="97291" y="249992"/>
                  </a:cubicBezTo>
                  <a:cubicBezTo>
                    <a:pt x="92780" y="249992"/>
                    <a:pt x="88270" y="249992"/>
                    <a:pt x="84404" y="248703"/>
                  </a:cubicBezTo>
                  <a:cubicBezTo>
                    <a:pt x="68941" y="245481"/>
                    <a:pt x="55410" y="236461"/>
                    <a:pt x="47034" y="222931"/>
                  </a:cubicBezTo>
                  <a:cubicBezTo>
                    <a:pt x="39947" y="211977"/>
                    <a:pt x="36726" y="197803"/>
                    <a:pt x="38658" y="184916"/>
                  </a:cubicBezTo>
                  <a:cubicBezTo>
                    <a:pt x="39947" y="171386"/>
                    <a:pt x="46390" y="159144"/>
                    <a:pt x="56699" y="150124"/>
                  </a:cubicBezTo>
                  <a:cubicBezTo>
                    <a:pt x="67008" y="140459"/>
                    <a:pt x="79894" y="135305"/>
                    <a:pt x="94069" y="134660"/>
                  </a:cubicBezTo>
                  <a:cubicBezTo>
                    <a:pt x="98579" y="134660"/>
                    <a:pt x="103734" y="134660"/>
                    <a:pt x="108244" y="134660"/>
                  </a:cubicBezTo>
                  <a:cubicBezTo>
                    <a:pt x="108888" y="134660"/>
                    <a:pt x="109532" y="134016"/>
                    <a:pt x="110177" y="133372"/>
                  </a:cubicBezTo>
                  <a:cubicBezTo>
                    <a:pt x="118553" y="124996"/>
                    <a:pt x="127573" y="115975"/>
                    <a:pt x="135949" y="107599"/>
                  </a:cubicBezTo>
                  <a:cubicBezTo>
                    <a:pt x="137238" y="106311"/>
                    <a:pt x="139171" y="104378"/>
                    <a:pt x="141103" y="103734"/>
                  </a:cubicBezTo>
                  <a:cubicBezTo>
                    <a:pt x="144325" y="102445"/>
                    <a:pt x="148835" y="103734"/>
                    <a:pt x="151412" y="106311"/>
                  </a:cubicBezTo>
                  <a:cubicBezTo>
                    <a:pt x="160433" y="115331"/>
                    <a:pt x="170097" y="124996"/>
                    <a:pt x="179118" y="134016"/>
                  </a:cubicBezTo>
                  <a:cubicBezTo>
                    <a:pt x="179762" y="135305"/>
                    <a:pt x="181051" y="134660"/>
                    <a:pt x="182339" y="134660"/>
                  </a:cubicBezTo>
                  <a:cubicBezTo>
                    <a:pt x="188782" y="134660"/>
                    <a:pt x="194581" y="135305"/>
                    <a:pt x="201024" y="134016"/>
                  </a:cubicBezTo>
                  <a:cubicBezTo>
                    <a:pt x="210689" y="132083"/>
                    <a:pt x="219709" y="126284"/>
                    <a:pt x="224863" y="117908"/>
                  </a:cubicBezTo>
                  <a:cubicBezTo>
                    <a:pt x="230018" y="110177"/>
                    <a:pt x="231951" y="100512"/>
                    <a:pt x="230662" y="90847"/>
                  </a:cubicBezTo>
                  <a:cubicBezTo>
                    <a:pt x="229374" y="82471"/>
                    <a:pt x="224863" y="74095"/>
                    <a:pt x="218420" y="68297"/>
                  </a:cubicBezTo>
                  <a:cubicBezTo>
                    <a:pt x="211333" y="61854"/>
                    <a:pt x="202313" y="57988"/>
                    <a:pt x="192648" y="57988"/>
                  </a:cubicBezTo>
                  <a:cubicBezTo>
                    <a:pt x="170742" y="57988"/>
                    <a:pt x="149479" y="57988"/>
                    <a:pt x="127573" y="57988"/>
                  </a:cubicBezTo>
                  <a:cubicBezTo>
                    <a:pt x="125640" y="57988"/>
                    <a:pt x="123707" y="59921"/>
                    <a:pt x="123707" y="61854"/>
                  </a:cubicBezTo>
                  <a:cubicBezTo>
                    <a:pt x="123707" y="68941"/>
                    <a:pt x="123707" y="76673"/>
                    <a:pt x="123707" y="83760"/>
                  </a:cubicBezTo>
                  <a:cubicBezTo>
                    <a:pt x="123707" y="86337"/>
                    <a:pt x="123707" y="88915"/>
                    <a:pt x="123063" y="90847"/>
                  </a:cubicBezTo>
                  <a:cubicBezTo>
                    <a:pt x="121774" y="94069"/>
                    <a:pt x="117908" y="96646"/>
                    <a:pt x="114043" y="96646"/>
                  </a:cubicBezTo>
                  <a:cubicBezTo>
                    <a:pt x="79250" y="96646"/>
                    <a:pt x="44457" y="96646"/>
                    <a:pt x="9665" y="96646"/>
                  </a:cubicBezTo>
                  <a:cubicBezTo>
                    <a:pt x="5154" y="96646"/>
                    <a:pt x="644" y="92780"/>
                    <a:pt x="0" y="88270"/>
                  </a:cubicBezTo>
                  <a:cubicBezTo>
                    <a:pt x="0" y="88270"/>
                    <a:pt x="0" y="87626"/>
                    <a:pt x="0" y="87626"/>
                  </a:cubicBezTo>
                  <a:lnTo>
                    <a:pt x="0" y="9020"/>
                  </a:lnTo>
                  <a:cubicBezTo>
                    <a:pt x="0" y="9020"/>
                    <a:pt x="0" y="8376"/>
                    <a:pt x="0" y="8376"/>
                  </a:cubicBezTo>
                  <a:cubicBezTo>
                    <a:pt x="644" y="4510"/>
                    <a:pt x="3866" y="1289"/>
                    <a:pt x="7732" y="0"/>
                  </a:cubicBezTo>
                  <a:cubicBezTo>
                    <a:pt x="7732" y="0"/>
                    <a:pt x="8376" y="0"/>
                    <a:pt x="8376" y="0"/>
                  </a:cubicBezTo>
                  <a:lnTo>
                    <a:pt x="114043" y="0"/>
                  </a:lnTo>
                  <a:cubicBezTo>
                    <a:pt x="114043" y="0"/>
                    <a:pt x="114687" y="0"/>
                    <a:pt x="114687" y="0"/>
                  </a:cubicBezTo>
                  <a:cubicBezTo>
                    <a:pt x="119197" y="644"/>
                    <a:pt x="123063" y="5154"/>
                    <a:pt x="123063" y="9665"/>
                  </a:cubicBezTo>
                  <a:cubicBezTo>
                    <a:pt x="123063" y="18041"/>
                    <a:pt x="123063" y="26417"/>
                    <a:pt x="123063" y="34793"/>
                  </a:cubicBezTo>
                  <a:cubicBezTo>
                    <a:pt x="123063" y="36726"/>
                    <a:pt x="124996" y="38658"/>
                    <a:pt x="126929" y="38658"/>
                  </a:cubicBezTo>
                  <a:cubicBezTo>
                    <a:pt x="148835" y="38658"/>
                    <a:pt x="170097" y="38658"/>
                    <a:pt x="192004" y="38658"/>
                  </a:cubicBezTo>
                  <a:cubicBezTo>
                    <a:pt x="203601" y="38658"/>
                    <a:pt x="215843" y="42524"/>
                    <a:pt x="225508" y="49612"/>
                  </a:cubicBezTo>
                  <a:cubicBezTo>
                    <a:pt x="237105" y="57988"/>
                    <a:pt x="245481" y="70874"/>
                    <a:pt x="248059" y="84404"/>
                  </a:cubicBezTo>
                  <a:cubicBezTo>
                    <a:pt x="251280" y="98579"/>
                    <a:pt x="248703" y="113398"/>
                    <a:pt x="240971" y="125640"/>
                  </a:cubicBezTo>
                  <a:cubicBezTo>
                    <a:pt x="231951" y="141103"/>
                    <a:pt x="215199" y="151412"/>
                    <a:pt x="197803" y="153345"/>
                  </a:cubicBezTo>
                  <a:cubicBezTo>
                    <a:pt x="192004" y="153990"/>
                    <a:pt x="186205" y="153345"/>
                    <a:pt x="180406" y="153990"/>
                  </a:cubicBezTo>
                  <a:cubicBezTo>
                    <a:pt x="179118" y="153990"/>
                    <a:pt x="178473" y="154634"/>
                    <a:pt x="177829" y="155278"/>
                  </a:cubicBezTo>
                  <a:cubicBezTo>
                    <a:pt x="168809" y="164299"/>
                    <a:pt x="159144" y="173319"/>
                    <a:pt x="150124" y="182339"/>
                  </a:cubicBezTo>
                  <a:close/>
                </a:path>
              </a:pathLst>
            </a:custGeom>
            <a:solidFill>
              <a:schemeClr val="bg1"/>
            </a:solidFill>
            <a:ln w="6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C37B28-6923-0B99-4B1C-D1F4663B97D6}"/>
                </a:ext>
              </a:extLst>
            </p:cNvPr>
            <p:cNvSpPr/>
            <p:nvPr/>
          </p:nvSpPr>
          <p:spPr>
            <a:xfrm>
              <a:off x="7551578" y="1343307"/>
              <a:ext cx="123707" cy="96001"/>
            </a:xfrm>
            <a:custGeom>
              <a:avLst/>
              <a:gdLst>
                <a:gd name="connsiteX0" fmla="*/ 123707 w 123707"/>
                <a:gd name="connsiteY0" fmla="*/ 8376 h 96001"/>
                <a:gd name="connsiteX1" fmla="*/ 123707 w 123707"/>
                <a:gd name="connsiteY1" fmla="*/ 86982 h 96001"/>
                <a:gd name="connsiteX2" fmla="*/ 115331 w 123707"/>
                <a:gd name="connsiteY2" fmla="*/ 96002 h 96001"/>
                <a:gd name="connsiteX3" fmla="*/ 8376 w 123707"/>
                <a:gd name="connsiteY3" fmla="*/ 96002 h 96001"/>
                <a:gd name="connsiteX4" fmla="*/ 0 w 123707"/>
                <a:gd name="connsiteY4" fmla="*/ 86337 h 96001"/>
                <a:gd name="connsiteX5" fmla="*/ 0 w 123707"/>
                <a:gd name="connsiteY5" fmla="*/ 74095 h 96001"/>
                <a:gd name="connsiteX6" fmla="*/ 0 w 123707"/>
                <a:gd name="connsiteY6" fmla="*/ 65075 h 96001"/>
                <a:gd name="connsiteX7" fmla="*/ 0 w 123707"/>
                <a:gd name="connsiteY7" fmla="*/ 27061 h 96001"/>
                <a:gd name="connsiteX8" fmla="*/ 0 w 123707"/>
                <a:gd name="connsiteY8" fmla="*/ 12886 h 96001"/>
                <a:gd name="connsiteX9" fmla="*/ 644 w 123707"/>
                <a:gd name="connsiteY9" fmla="*/ 5799 h 96001"/>
                <a:gd name="connsiteX10" fmla="*/ 9665 w 123707"/>
                <a:gd name="connsiteY10" fmla="*/ 0 h 96001"/>
                <a:gd name="connsiteX11" fmla="*/ 114043 w 123707"/>
                <a:gd name="connsiteY11" fmla="*/ 0 h 96001"/>
                <a:gd name="connsiteX12" fmla="*/ 123707 w 123707"/>
                <a:gd name="connsiteY12" fmla="*/ 8376 h 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707" h="96001">
                  <a:moveTo>
                    <a:pt x="123707" y="8376"/>
                  </a:moveTo>
                  <a:lnTo>
                    <a:pt x="123707" y="86982"/>
                  </a:lnTo>
                  <a:cubicBezTo>
                    <a:pt x="123063" y="91492"/>
                    <a:pt x="119841" y="95358"/>
                    <a:pt x="115331" y="96002"/>
                  </a:cubicBezTo>
                  <a:lnTo>
                    <a:pt x="8376" y="96002"/>
                  </a:lnTo>
                  <a:cubicBezTo>
                    <a:pt x="3866" y="95358"/>
                    <a:pt x="0" y="91492"/>
                    <a:pt x="0" y="86337"/>
                  </a:cubicBezTo>
                  <a:cubicBezTo>
                    <a:pt x="0" y="82471"/>
                    <a:pt x="0" y="77961"/>
                    <a:pt x="0" y="74095"/>
                  </a:cubicBezTo>
                  <a:cubicBezTo>
                    <a:pt x="0" y="70874"/>
                    <a:pt x="0" y="67652"/>
                    <a:pt x="0" y="65075"/>
                  </a:cubicBezTo>
                  <a:lnTo>
                    <a:pt x="0" y="27061"/>
                  </a:lnTo>
                  <a:cubicBezTo>
                    <a:pt x="0" y="22551"/>
                    <a:pt x="0" y="17396"/>
                    <a:pt x="0" y="12886"/>
                  </a:cubicBezTo>
                  <a:cubicBezTo>
                    <a:pt x="0" y="10309"/>
                    <a:pt x="0" y="7732"/>
                    <a:pt x="644" y="5799"/>
                  </a:cubicBezTo>
                  <a:cubicBezTo>
                    <a:pt x="1933" y="2577"/>
                    <a:pt x="5799" y="0"/>
                    <a:pt x="9665" y="0"/>
                  </a:cubicBezTo>
                  <a:cubicBezTo>
                    <a:pt x="44457" y="0"/>
                    <a:pt x="79250" y="0"/>
                    <a:pt x="114043" y="0"/>
                  </a:cubicBezTo>
                  <a:cubicBezTo>
                    <a:pt x="118553" y="0"/>
                    <a:pt x="123063" y="3866"/>
                    <a:pt x="123707" y="8376"/>
                  </a:cubicBezTo>
                  <a:close/>
                </a:path>
              </a:pathLst>
            </a:custGeom>
            <a:solidFill>
              <a:srgbClr val="FB8230"/>
            </a:solidFill>
            <a:ln w="6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7" name="Rounded Rectangle 20">
            <a:extLst>
              <a:ext uri="{FF2B5EF4-FFF2-40B4-BE49-F238E27FC236}">
                <a16:creationId xmlns:a16="http://schemas.microsoft.com/office/drawing/2014/main" id="{882A2C76-05AC-7344-04F5-7FC243FA009B}"/>
              </a:ext>
            </a:extLst>
          </p:cNvPr>
          <p:cNvSpPr/>
          <p:nvPr/>
        </p:nvSpPr>
        <p:spPr>
          <a:xfrm>
            <a:off x="941353" y="2124421"/>
            <a:ext cx="7367137" cy="837476"/>
          </a:xfrm>
          <a:prstGeom prst="roundRect">
            <a:avLst>
              <a:gd name="adj" fmla="val 10748"/>
            </a:avLst>
          </a:prstGeom>
          <a:solidFill>
            <a:srgbClr val="1458D0"/>
          </a:solidFill>
          <a:ln>
            <a:noFill/>
          </a:ln>
          <a:effectLst>
            <a:outerShdw blurRad="381000" dist="190500" dir="5400000" algn="t" rotWithShape="0">
              <a:srgbClr val="0E2F4D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27F8ED6-96B8-44F5-3316-9036A4D5C276}"/>
              </a:ext>
            </a:extLst>
          </p:cNvPr>
          <p:cNvSpPr txBox="1"/>
          <p:nvPr/>
        </p:nvSpPr>
        <p:spPr>
          <a:xfrm>
            <a:off x="4238171" y="2231676"/>
            <a:ext cx="3119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00000"/>
              </a:lnSpc>
            </a:pPr>
            <a:r>
              <a:rPr lang="fa-IR" dirty="0">
                <a:solidFill>
                  <a:schemeClr val="bg1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جستجو و فیلترینگ پیشرفته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8B76478-BD3C-DAD7-4E4F-D9DB39D87B88}"/>
              </a:ext>
            </a:extLst>
          </p:cNvPr>
          <p:cNvSpPr txBox="1"/>
          <p:nvPr/>
        </p:nvSpPr>
        <p:spPr>
          <a:xfrm>
            <a:off x="3033369" y="2520254"/>
            <a:ext cx="4323844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20000"/>
              </a:lnSpc>
            </a:pPr>
            <a:r>
              <a:rPr lang="fa-IR" sz="13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جستجوی پیشرفته و فیلترهای متنوع برای دسترسی سریع به فایل‌ها.</a:t>
            </a:r>
          </a:p>
        </p:txBody>
      </p:sp>
      <p:sp>
        <p:nvSpPr>
          <p:cNvPr id="123" name="Rounded Rectangle 20">
            <a:extLst>
              <a:ext uri="{FF2B5EF4-FFF2-40B4-BE49-F238E27FC236}">
                <a16:creationId xmlns:a16="http://schemas.microsoft.com/office/drawing/2014/main" id="{4128A1F2-7F2F-568C-1CA4-2BC12F05293D}"/>
              </a:ext>
            </a:extLst>
          </p:cNvPr>
          <p:cNvSpPr/>
          <p:nvPr/>
        </p:nvSpPr>
        <p:spPr>
          <a:xfrm>
            <a:off x="941353" y="3069152"/>
            <a:ext cx="7367137" cy="837476"/>
          </a:xfrm>
          <a:prstGeom prst="roundRect">
            <a:avLst>
              <a:gd name="adj" fmla="val 10748"/>
            </a:avLst>
          </a:prstGeom>
          <a:solidFill>
            <a:srgbClr val="1458D0"/>
          </a:solidFill>
          <a:ln>
            <a:noFill/>
          </a:ln>
          <a:effectLst>
            <a:outerShdw blurRad="381000" dist="190500" dir="5400000" algn="t" rotWithShape="0">
              <a:srgbClr val="0E2F4D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6468426-50BB-50F9-EB09-8B3171662174}"/>
              </a:ext>
            </a:extLst>
          </p:cNvPr>
          <p:cNvSpPr txBox="1"/>
          <p:nvPr/>
        </p:nvSpPr>
        <p:spPr>
          <a:xfrm>
            <a:off x="3164115" y="3176407"/>
            <a:ext cx="419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00000"/>
              </a:lnSpc>
            </a:pPr>
            <a:r>
              <a:rPr lang="fa-IR" dirty="0">
                <a:solidFill>
                  <a:schemeClr val="bg1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دسته بندی و نظم دهی به فایل ها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A16950E-22EA-5E8F-E31F-D95609FDC4C4}"/>
              </a:ext>
            </a:extLst>
          </p:cNvPr>
          <p:cNvSpPr txBox="1"/>
          <p:nvPr/>
        </p:nvSpPr>
        <p:spPr>
          <a:xfrm>
            <a:off x="3033369" y="3464985"/>
            <a:ext cx="4323844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20000"/>
              </a:lnSpc>
            </a:pPr>
            <a:r>
              <a:rPr lang="fa-IR" sz="13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امکان دسته‌بندی املاک بر اساس نوع (فروش، اجاره و غیره) یا منطقه.</a:t>
            </a:r>
          </a:p>
        </p:txBody>
      </p:sp>
      <p:sp>
        <p:nvSpPr>
          <p:cNvPr id="129" name="Rounded Rectangle 20">
            <a:extLst>
              <a:ext uri="{FF2B5EF4-FFF2-40B4-BE49-F238E27FC236}">
                <a16:creationId xmlns:a16="http://schemas.microsoft.com/office/drawing/2014/main" id="{8F95775E-08A3-0672-3504-E30CC2CBD5AA}"/>
              </a:ext>
            </a:extLst>
          </p:cNvPr>
          <p:cNvSpPr/>
          <p:nvPr/>
        </p:nvSpPr>
        <p:spPr>
          <a:xfrm>
            <a:off x="941353" y="4013883"/>
            <a:ext cx="7367137" cy="837476"/>
          </a:xfrm>
          <a:prstGeom prst="roundRect">
            <a:avLst>
              <a:gd name="adj" fmla="val 10748"/>
            </a:avLst>
          </a:prstGeom>
          <a:solidFill>
            <a:srgbClr val="1458D0"/>
          </a:solidFill>
          <a:ln>
            <a:noFill/>
          </a:ln>
          <a:effectLst>
            <a:outerShdw blurRad="381000" dist="190500" dir="5400000" algn="t" rotWithShape="0">
              <a:srgbClr val="0E2F4D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75FA8B5-2CED-FED8-DF6C-F03394A661A0}"/>
              </a:ext>
            </a:extLst>
          </p:cNvPr>
          <p:cNvSpPr txBox="1"/>
          <p:nvPr/>
        </p:nvSpPr>
        <p:spPr>
          <a:xfrm>
            <a:off x="4981575" y="4121138"/>
            <a:ext cx="2375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00000"/>
              </a:lnSpc>
            </a:pPr>
            <a:r>
              <a:rPr lang="fa-IR" dirty="0">
                <a:solidFill>
                  <a:schemeClr val="bg1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الصاق تصویر  و ویدیو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7BF5BDB-E135-A068-1D49-FCB8D40BD265}"/>
              </a:ext>
            </a:extLst>
          </p:cNvPr>
          <p:cNvSpPr txBox="1"/>
          <p:nvPr/>
        </p:nvSpPr>
        <p:spPr>
          <a:xfrm>
            <a:off x="3033369" y="4409716"/>
            <a:ext cx="4323844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20000"/>
              </a:lnSpc>
            </a:pPr>
            <a:r>
              <a:rPr lang="fa-IR" sz="13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ذخیره تصاویر، ویدیو و مدارک مرتبط با هر ملک در پروفایل فایل.</a:t>
            </a:r>
          </a:p>
        </p:txBody>
      </p:sp>
      <p:sp>
        <p:nvSpPr>
          <p:cNvPr id="135" name="Rounded Rectangle 20">
            <a:extLst>
              <a:ext uri="{FF2B5EF4-FFF2-40B4-BE49-F238E27FC236}">
                <a16:creationId xmlns:a16="http://schemas.microsoft.com/office/drawing/2014/main" id="{F3521585-D5E8-CF69-9EEA-1D342A92BBA3}"/>
              </a:ext>
            </a:extLst>
          </p:cNvPr>
          <p:cNvSpPr/>
          <p:nvPr/>
        </p:nvSpPr>
        <p:spPr>
          <a:xfrm>
            <a:off x="941353" y="4958614"/>
            <a:ext cx="7367137" cy="837476"/>
          </a:xfrm>
          <a:prstGeom prst="roundRect">
            <a:avLst>
              <a:gd name="adj" fmla="val 10748"/>
            </a:avLst>
          </a:prstGeom>
          <a:solidFill>
            <a:srgbClr val="1458D0"/>
          </a:solidFill>
          <a:ln>
            <a:noFill/>
          </a:ln>
          <a:effectLst>
            <a:outerShdw blurRad="381000" dist="190500" dir="5400000" algn="t" rotWithShape="0">
              <a:srgbClr val="0E2F4D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CD7C6B3-5B1F-E098-E81F-BFE962DCDE36}"/>
              </a:ext>
            </a:extLst>
          </p:cNvPr>
          <p:cNvSpPr txBox="1"/>
          <p:nvPr/>
        </p:nvSpPr>
        <p:spPr>
          <a:xfrm>
            <a:off x="4408764" y="5065869"/>
            <a:ext cx="294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00000"/>
              </a:lnSpc>
            </a:pPr>
            <a:r>
              <a:rPr lang="fa-IR" dirty="0">
                <a:solidFill>
                  <a:schemeClr val="bg1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کنترل سطح دسترسی فایل ها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20EA00F-0D8B-EEF7-C605-59571E769698}"/>
              </a:ext>
            </a:extLst>
          </p:cNvPr>
          <p:cNvSpPr txBox="1"/>
          <p:nvPr/>
        </p:nvSpPr>
        <p:spPr>
          <a:xfrm>
            <a:off x="3033369" y="5354447"/>
            <a:ext cx="4323844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20000"/>
              </a:lnSpc>
            </a:pPr>
            <a:r>
              <a:rPr lang="fa-IR" sz="13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امکان کنترل سطح دسترسی برای مدیران، مشاوران و سایر کاربران.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281A35D-6160-C9C5-387D-619441030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5197" y="2296806"/>
            <a:ext cx="492708" cy="49270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C1BAB81-DBB7-0A33-8D1B-6ECECAE18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67284" y="4233316"/>
            <a:ext cx="408534" cy="4085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75306A6-4959-81F1-5E02-8A8FF266B2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6277" y="5123923"/>
            <a:ext cx="545848" cy="50685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31DA2D0-3854-7A11-3525-721B727589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9374" y="3264817"/>
            <a:ext cx="417970" cy="4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8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9">
            <a:extLst>
              <a:ext uri="{FF2B5EF4-FFF2-40B4-BE49-F238E27FC236}">
                <a16:creationId xmlns:a16="http://schemas.microsoft.com/office/drawing/2014/main" id="{80B7010F-9D54-801F-2B80-25B0F75D0E45}"/>
              </a:ext>
            </a:extLst>
          </p:cNvPr>
          <p:cNvSpPr/>
          <p:nvPr/>
        </p:nvSpPr>
        <p:spPr>
          <a:xfrm>
            <a:off x="8911920" y="0"/>
            <a:ext cx="3280080" cy="6852600"/>
          </a:xfrm>
          <a:prstGeom prst="rect">
            <a:avLst/>
          </a:prstGeom>
          <a:solidFill>
            <a:srgbClr val="0E2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9" name="Freeform 59">
            <a:extLst>
              <a:ext uri="{FF2B5EF4-FFF2-40B4-BE49-F238E27FC236}">
                <a16:creationId xmlns:a16="http://schemas.microsoft.com/office/drawing/2014/main" id="{871A6546-5A59-E9DD-E874-E357AD52F9BA}"/>
              </a:ext>
            </a:extLst>
          </p:cNvPr>
          <p:cNvSpPr/>
          <p:nvPr/>
        </p:nvSpPr>
        <p:spPr>
          <a:xfrm flipH="1" flipV="1">
            <a:off x="10788638" y="1331712"/>
            <a:ext cx="916106" cy="1104223"/>
          </a:xfrm>
          <a:custGeom>
            <a:avLst/>
            <a:gdLst>
              <a:gd name="connsiteX0" fmla="*/ 22860 w 916106"/>
              <a:gd name="connsiteY0" fmla="*/ 45720 h 1104223"/>
              <a:gd name="connsiteX1" fmla="*/ 0 w 916106"/>
              <a:gd name="connsiteY1" fmla="*/ 22860 h 1104223"/>
              <a:gd name="connsiteX2" fmla="*/ 22860 w 916106"/>
              <a:gd name="connsiteY2" fmla="*/ 0 h 1104223"/>
              <a:gd name="connsiteX3" fmla="*/ 45720 w 916106"/>
              <a:gd name="connsiteY3" fmla="*/ 22860 h 1104223"/>
              <a:gd name="connsiteX4" fmla="*/ 22860 w 916106"/>
              <a:gd name="connsiteY4" fmla="*/ 45720 h 1104223"/>
              <a:gd name="connsiteX5" fmla="*/ 199277 w 916106"/>
              <a:gd name="connsiteY5" fmla="*/ 45720 h 1104223"/>
              <a:gd name="connsiteX6" fmla="*/ 176417 w 916106"/>
              <a:gd name="connsiteY6" fmla="*/ 22860 h 1104223"/>
              <a:gd name="connsiteX7" fmla="*/ 199277 w 916106"/>
              <a:gd name="connsiteY7" fmla="*/ 0 h 1104223"/>
              <a:gd name="connsiteX8" fmla="*/ 222137 w 916106"/>
              <a:gd name="connsiteY8" fmla="*/ 22860 h 1104223"/>
              <a:gd name="connsiteX9" fmla="*/ 199277 w 916106"/>
              <a:gd name="connsiteY9" fmla="*/ 45720 h 1104223"/>
              <a:gd name="connsiteX10" fmla="*/ 369844 w 916106"/>
              <a:gd name="connsiteY10" fmla="*/ 45720 h 1104223"/>
              <a:gd name="connsiteX11" fmla="*/ 346984 w 916106"/>
              <a:gd name="connsiteY11" fmla="*/ 22860 h 1104223"/>
              <a:gd name="connsiteX12" fmla="*/ 369844 w 916106"/>
              <a:gd name="connsiteY12" fmla="*/ 0 h 1104223"/>
              <a:gd name="connsiteX13" fmla="*/ 392704 w 916106"/>
              <a:gd name="connsiteY13" fmla="*/ 22860 h 1104223"/>
              <a:gd name="connsiteX14" fmla="*/ 369844 w 916106"/>
              <a:gd name="connsiteY14" fmla="*/ 45720 h 1104223"/>
              <a:gd name="connsiteX15" fmla="*/ 540412 w 916106"/>
              <a:gd name="connsiteY15" fmla="*/ 45720 h 1104223"/>
              <a:gd name="connsiteX16" fmla="*/ 517552 w 916106"/>
              <a:gd name="connsiteY16" fmla="*/ 22860 h 1104223"/>
              <a:gd name="connsiteX17" fmla="*/ 540412 w 916106"/>
              <a:gd name="connsiteY17" fmla="*/ 0 h 1104223"/>
              <a:gd name="connsiteX18" fmla="*/ 563272 w 916106"/>
              <a:gd name="connsiteY18" fmla="*/ 22860 h 1104223"/>
              <a:gd name="connsiteX19" fmla="*/ 540412 w 916106"/>
              <a:gd name="connsiteY19" fmla="*/ 45720 h 1104223"/>
              <a:gd name="connsiteX20" fmla="*/ 716829 w 916106"/>
              <a:gd name="connsiteY20" fmla="*/ 45720 h 1104223"/>
              <a:gd name="connsiteX21" fmla="*/ 693969 w 916106"/>
              <a:gd name="connsiteY21" fmla="*/ 22860 h 1104223"/>
              <a:gd name="connsiteX22" fmla="*/ 716829 w 916106"/>
              <a:gd name="connsiteY22" fmla="*/ 0 h 1104223"/>
              <a:gd name="connsiteX23" fmla="*/ 739689 w 916106"/>
              <a:gd name="connsiteY23" fmla="*/ 22860 h 1104223"/>
              <a:gd name="connsiteX24" fmla="*/ 716829 w 916106"/>
              <a:gd name="connsiteY24" fmla="*/ 45720 h 1104223"/>
              <a:gd name="connsiteX25" fmla="*/ 893246 w 916106"/>
              <a:gd name="connsiteY25" fmla="*/ 45720 h 1104223"/>
              <a:gd name="connsiteX26" fmla="*/ 870386 w 916106"/>
              <a:gd name="connsiteY26" fmla="*/ 22860 h 1104223"/>
              <a:gd name="connsiteX27" fmla="*/ 893246 w 916106"/>
              <a:gd name="connsiteY27" fmla="*/ 0 h 1104223"/>
              <a:gd name="connsiteX28" fmla="*/ 916106 w 916106"/>
              <a:gd name="connsiteY28" fmla="*/ 22860 h 1104223"/>
              <a:gd name="connsiteX29" fmla="*/ 893246 w 916106"/>
              <a:gd name="connsiteY29" fmla="*/ 45720 h 1104223"/>
              <a:gd name="connsiteX30" fmla="*/ 22860 w 916106"/>
              <a:gd name="connsiteY30" fmla="*/ 222137 h 1104223"/>
              <a:gd name="connsiteX31" fmla="*/ 0 w 916106"/>
              <a:gd name="connsiteY31" fmla="*/ 199277 h 1104223"/>
              <a:gd name="connsiteX32" fmla="*/ 22860 w 916106"/>
              <a:gd name="connsiteY32" fmla="*/ 176417 h 1104223"/>
              <a:gd name="connsiteX33" fmla="*/ 45720 w 916106"/>
              <a:gd name="connsiteY33" fmla="*/ 199277 h 1104223"/>
              <a:gd name="connsiteX34" fmla="*/ 22860 w 916106"/>
              <a:gd name="connsiteY34" fmla="*/ 222137 h 1104223"/>
              <a:gd name="connsiteX35" fmla="*/ 199277 w 916106"/>
              <a:gd name="connsiteY35" fmla="*/ 222137 h 1104223"/>
              <a:gd name="connsiteX36" fmla="*/ 176417 w 916106"/>
              <a:gd name="connsiteY36" fmla="*/ 199277 h 1104223"/>
              <a:gd name="connsiteX37" fmla="*/ 199277 w 916106"/>
              <a:gd name="connsiteY37" fmla="*/ 176417 h 1104223"/>
              <a:gd name="connsiteX38" fmla="*/ 222137 w 916106"/>
              <a:gd name="connsiteY38" fmla="*/ 199277 h 1104223"/>
              <a:gd name="connsiteX39" fmla="*/ 199277 w 916106"/>
              <a:gd name="connsiteY39" fmla="*/ 222137 h 1104223"/>
              <a:gd name="connsiteX40" fmla="*/ 369844 w 916106"/>
              <a:gd name="connsiteY40" fmla="*/ 222137 h 1104223"/>
              <a:gd name="connsiteX41" fmla="*/ 346984 w 916106"/>
              <a:gd name="connsiteY41" fmla="*/ 199277 h 1104223"/>
              <a:gd name="connsiteX42" fmla="*/ 369844 w 916106"/>
              <a:gd name="connsiteY42" fmla="*/ 176417 h 1104223"/>
              <a:gd name="connsiteX43" fmla="*/ 392704 w 916106"/>
              <a:gd name="connsiteY43" fmla="*/ 199277 h 1104223"/>
              <a:gd name="connsiteX44" fmla="*/ 369844 w 916106"/>
              <a:gd name="connsiteY44" fmla="*/ 222137 h 1104223"/>
              <a:gd name="connsiteX45" fmla="*/ 540412 w 916106"/>
              <a:gd name="connsiteY45" fmla="*/ 222137 h 1104223"/>
              <a:gd name="connsiteX46" fmla="*/ 517552 w 916106"/>
              <a:gd name="connsiteY46" fmla="*/ 199277 h 1104223"/>
              <a:gd name="connsiteX47" fmla="*/ 540412 w 916106"/>
              <a:gd name="connsiteY47" fmla="*/ 176417 h 1104223"/>
              <a:gd name="connsiteX48" fmla="*/ 563272 w 916106"/>
              <a:gd name="connsiteY48" fmla="*/ 199277 h 1104223"/>
              <a:gd name="connsiteX49" fmla="*/ 540412 w 916106"/>
              <a:gd name="connsiteY49" fmla="*/ 222137 h 1104223"/>
              <a:gd name="connsiteX50" fmla="*/ 716829 w 916106"/>
              <a:gd name="connsiteY50" fmla="*/ 222137 h 1104223"/>
              <a:gd name="connsiteX51" fmla="*/ 693969 w 916106"/>
              <a:gd name="connsiteY51" fmla="*/ 199277 h 1104223"/>
              <a:gd name="connsiteX52" fmla="*/ 716829 w 916106"/>
              <a:gd name="connsiteY52" fmla="*/ 176417 h 1104223"/>
              <a:gd name="connsiteX53" fmla="*/ 739689 w 916106"/>
              <a:gd name="connsiteY53" fmla="*/ 199277 h 1104223"/>
              <a:gd name="connsiteX54" fmla="*/ 716829 w 916106"/>
              <a:gd name="connsiteY54" fmla="*/ 222137 h 1104223"/>
              <a:gd name="connsiteX55" fmla="*/ 893246 w 916106"/>
              <a:gd name="connsiteY55" fmla="*/ 222137 h 1104223"/>
              <a:gd name="connsiteX56" fmla="*/ 870386 w 916106"/>
              <a:gd name="connsiteY56" fmla="*/ 199277 h 1104223"/>
              <a:gd name="connsiteX57" fmla="*/ 893246 w 916106"/>
              <a:gd name="connsiteY57" fmla="*/ 176417 h 1104223"/>
              <a:gd name="connsiteX58" fmla="*/ 916106 w 916106"/>
              <a:gd name="connsiteY58" fmla="*/ 199277 h 1104223"/>
              <a:gd name="connsiteX59" fmla="*/ 893246 w 916106"/>
              <a:gd name="connsiteY59" fmla="*/ 222137 h 1104223"/>
              <a:gd name="connsiteX60" fmla="*/ 22860 w 916106"/>
              <a:gd name="connsiteY60" fmla="*/ 398554 h 1104223"/>
              <a:gd name="connsiteX61" fmla="*/ 0 w 916106"/>
              <a:gd name="connsiteY61" fmla="*/ 375694 h 1104223"/>
              <a:gd name="connsiteX62" fmla="*/ 22860 w 916106"/>
              <a:gd name="connsiteY62" fmla="*/ 352834 h 1104223"/>
              <a:gd name="connsiteX63" fmla="*/ 45720 w 916106"/>
              <a:gd name="connsiteY63" fmla="*/ 375694 h 1104223"/>
              <a:gd name="connsiteX64" fmla="*/ 22860 w 916106"/>
              <a:gd name="connsiteY64" fmla="*/ 398554 h 1104223"/>
              <a:gd name="connsiteX65" fmla="*/ 199277 w 916106"/>
              <a:gd name="connsiteY65" fmla="*/ 398554 h 1104223"/>
              <a:gd name="connsiteX66" fmla="*/ 176417 w 916106"/>
              <a:gd name="connsiteY66" fmla="*/ 375694 h 1104223"/>
              <a:gd name="connsiteX67" fmla="*/ 199277 w 916106"/>
              <a:gd name="connsiteY67" fmla="*/ 352834 h 1104223"/>
              <a:gd name="connsiteX68" fmla="*/ 222137 w 916106"/>
              <a:gd name="connsiteY68" fmla="*/ 375694 h 1104223"/>
              <a:gd name="connsiteX69" fmla="*/ 199277 w 916106"/>
              <a:gd name="connsiteY69" fmla="*/ 398554 h 1104223"/>
              <a:gd name="connsiteX70" fmla="*/ 369844 w 916106"/>
              <a:gd name="connsiteY70" fmla="*/ 398554 h 1104223"/>
              <a:gd name="connsiteX71" fmla="*/ 346984 w 916106"/>
              <a:gd name="connsiteY71" fmla="*/ 375694 h 1104223"/>
              <a:gd name="connsiteX72" fmla="*/ 369844 w 916106"/>
              <a:gd name="connsiteY72" fmla="*/ 352834 h 1104223"/>
              <a:gd name="connsiteX73" fmla="*/ 392704 w 916106"/>
              <a:gd name="connsiteY73" fmla="*/ 375694 h 1104223"/>
              <a:gd name="connsiteX74" fmla="*/ 369844 w 916106"/>
              <a:gd name="connsiteY74" fmla="*/ 398554 h 1104223"/>
              <a:gd name="connsiteX75" fmla="*/ 540412 w 916106"/>
              <a:gd name="connsiteY75" fmla="*/ 398554 h 1104223"/>
              <a:gd name="connsiteX76" fmla="*/ 517552 w 916106"/>
              <a:gd name="connsiteY76" fmla="*/ 375694 h 1104223"/>
              <a:gd name="connsiteX77" fmla="*/ 540412 w 916106"/>
              <a:gd name="connsiteY77" fmla="*/ 352834 h 1104223"/>
              <a:gd name="connsiteX78" fmla="*/ 563272 w 916106"/>
              <a:gd name="connsiteY78" fmla="*/ 375694 h 1104223"/>
              <a:gd name="connsiteX79" fmla="*/ 540412 w 916106"/>
              <a:gd name="connsiteY79" fmla="*/ 398554 h 1104223"/>
              <a:gd name="connsiteX80" fmla="*/ 716829 w 916106"/>
              <a:gd name="connsiteY80" fmla="*/ 398554 h 1104223"/>
              <a:gd name="connsiteX81" fmla="*/ 693969 w 916106"/>
              <a:gd name="connsiteY81" fmla="*/ 375694 h 1104223"/>
              <a:gd name="connsiteX82" fmla="*/ 716829 w 916106"/>
              <a:gd name="connsiteY82" fmla="*/ 352834 h 1104223"/>
              <a:gd name="connsiteX83" fmla="*/ 739689 w 916106"/>
              <a:gd name="connsiteY83" fmla="*/ 375694 h 1104223"/>
              <a:gd name="connsiteX84" fmla="*/ 716829 w 916106"/>
              <a:gd name="connsiteY84" fmla="*/ 398554 h 1104223"/>
              <a:gd name="connsiteX85" fmla="*/ 893246 w 916106"/>
              <a:gd name="connsiteY85" fmla="*/ 398554 h 1104223"/>
              <a:gd name="connsiteX86" fmla="*/ 870386 w 916106"/>
              <a:gd name="connsiteY86" fmla="*/ 375694 h 1104223"/>
              <a:gd name="connsiteX87" fmla="*/ 893246 w 916106"/>
              <a:gd name="connsiteY87" fmla="*/ 352834 h 1104223"/>
              <a:gd name="connsiteX88" fmla="*/ 916106 w 916106"/>
              <a:gd name="connsiteY88" fmla="*/ 375694 h 1104223"/>
              <a:gd name="connsiteX89" fmla="*/ 893246 w 916106"/>
              <a:gd name="connsiteY89" fmla="*/ 398554 h 1104223"/>
              <a:gd name="connsiteX90" fmla="*/ 22860 w 916106"/>
              <a:gd name="connsiteY90" fmla="*/ 574971 h 1104223"/>
              <a:gd name="connsiteX91" fmla="*/ 0 w 916106"/>
              <a:gd name="connsiteY91" fmla="*/ 552111 h 1104223"/>
              <a:gd name="connsiteX92" fmla="*/ 22860 w 916106"/>
              <a:gd name="connsiteY92" fmla="*/ 529251 h 1104223"/>
              <a:gd name="connsiteX93" fmla="*/ 45720 w 916106"/>
              <a:gd name="connsiteY93" fmla="*/ 552111 h 1104223"/>
              <a:gd name="connsiteX94" fmla="*/ 22860 w 916106"/>
              <a:gd name="connsiteY94" fmla="*/ 574971 h 1104223"/>
              <a:gd name="connsiteX95" fmla="*/ 199277 w 916106"/>
              <a:gd name="connsiteY95" fmla="*/ 574971 h 1104223"/>
              <a:gd name="connsiteX96" fmla="*/ 176417 w 916106"/>
              <a:gd name="connsiteY96" fmla="*/ 552111 h 1104223"/>
              <a:gd name="connsiteX97" fmla="*/ 199277 w 916106"/>
              <a:gd name="connsiteY97" fmla="*/ 529251 h 1104223"/>
              <a:gd name="connsiteX98" fmla="*/ 222137 w 916106"/>
              <a:gd name="connsiteY98" fmla="*/ 552111 h 1104223"/>
              <a:gd name="connsiteX99" fmla="*/ 199277 w 916106"/>
              <a:gd name="connsiteY99" fmla="*/ 574971 h 1104223"/>
              <a:gd name="connsiteX100" fmla="*/ 369844 w 916106"/>
              <a:gd name="connsiteY100" fmla="*/ 574971 h 1104223"/>
              <a:gd name="connsiteX101" fmla="*/ 346984 w 916106"/>
              <a:gd name="connsiteY101" fmla="*/ 552111 h 1104223"/>
              <a:gd name="connsiteX102" fmla="*/ 369844 w 916106"/>
              <a:gd name="connsiteY102" fmla="*/ 529251 h 1104223"/>
              <a:gd name="connsiteX103" fmla="*/ 392704 w 916106"/>
              <a:gd name="connsiteY103" fmla="*/ 552111 h 1104223"/>
              <a:gd name="connsiteX104" fmla="*/ 369844 w 916106"/>
              <a:gd name="connsiteY104" fmla="*/ 574971 h 1104223"/>
              <a:gd name="connsiteX105" fmla="*/ 540412 w 916106"/>
              <a:gd name="connsiteY105" fmla="*/ 574971 h 1104223"/>
              <a:gd name="connsiteX106" fmla="*/ 517552 w 916106"/>
              <a:gd name="connsiteY106" fmla="*/ 552111 h 1104223"/>
              <a:gd name="connsiteX107" fmla="*/ 540412 w 916106"/>
              <a:gd name="connsiteY107" fmla="*/ 529251 h 1104223"/>
              <a:gd name="connsiteX108" fmla="*/ 563272 w 916106"/>
              <a:gd name="connsiteY108" fmla="*/ 552111 h 1104223"/>
              <a:gd name="connsiteX109" fmla="*/ 540412 w 916106"/>
              <a:gd name="connsiteY109" fmla="*/ 574971 h 1104223"/>
              <a:gd name="connsiteX110" fmla="*/ 716829 w 916106"/>
              <a:gd name="connsiteY110" fmla="*/ 574971 h 1104223"/>
              <a:gd name="connsiteX111" fmla="*/ 693969 w 916106"/>
              <a:gd name="connsiteY111" fmla="*/ 552111 h 1104223"/>
              <a:gd name="connsiteX112" fmla="*/ 716829 w 916106"/>
              <a:gd name="connsiteY112" fmla="*/ 529251 h 1104223"/>
              <a:gd name="connsiteX113" fmla="*/ 739689 w 916106"/>
              <a:gd name="connsiteY113" fmla="*/ 552111 h 1104223"/>
              <a:gd name="connsiteX114" fmla="*/ 716829 w 916106"/>
              <a:gd name="connsiteY114" fmla="*/ 574971 h 1104223"/>
              <a:gd name="connsiteX115" fmla="*/ 893246 w 916106"/>
              <a:gd name="connsiteY115" fmla="*/ 574971 h 1104223"/>
              <a:gd name="connsiteX116" fmla="*/ 870386 w 916106"/>
              <a:gd name="connsiteY116" fmla="*/ 552111 h 1104223"/>
              <a:gd name="connsiteX117" fmla="*/ 893246 w 916106"/>
              <a:gd name="connsiteY117" fmla="*/ 529251 h 1104223"/>
              <a:gd name="connsiteX118" fmla="*/ 916106 w 916106"/>
              <a:gd name="connsiteY118" fmla="*/ 552111 h 1104223"/>
              <a:gd name="connsiteX119" fmla="*/ 893246 w 916106"/>
              <a:gd name="connsiteY119" fmla="*/ 574971 h 1104223"/>
              <a:gd name="connsiteX120" fmla="*/ 22860 w 916106"/>
              <a:gd name="connsiteY120" fmla="*/ 751389 h 1104223"/>
              <a:gd name="connsiteX121" fmla="*/ 0 w 916106"/>
              <a:gd name="connsiteY121" fmla="*/ 728529 h 1104223"/>
              <a:gd name="connsiteX122" fmla="*/ 22860 w 916106"/>
              <a:gd name="connsiteY122" fmla="*/ 705669 h 1104223"/>
              <a:gd name="connsiteX123" fmla="*/ 45720 w 916106"/>
              <a:gd name="connsiteY123" fmla="*/ 728529 h 1104223"/>
              <a:gd name="connsiteX124" fmla="*/ 22860 w 916106"/>
              <a:gd name="connsiteY124" fmla="*/ 751389 h 1104223"/>
              <a:gd name="connsiteX125" fmla="*/ 199277 w 916106"/>
              <a:gd name="connsiteY125" fmla="*/ 751389 h 1104223"/>
              <a:gd name="connsiteX126" fmla="*/ 176417 w 916106"/>
              <a:gd name="connsiteY126" fmla="*/ 728529 h 1104223"/>
              <a:gd name="connsiteX127" fmla="*/ 199277 w 916106"/>
              <a:gd name="connsiteY127" fmla="*/ 705669 h 1104223"/>
              <a:gd name="connsiteX128" fmla="*/ 222137 w 916106"/>
              <a:gd name="connsiteY128" fmla="*/ 728529 h 1104223"/>
              <a:gd name="connsiteX129" fmla="*/ 199277 w 916106"/>
              <a:gd name="connsiteY129" fmla="*/ 751389 h 1104223"/>
              <a:gd name="connsiteX130" fmla="*/ 369844 w 916106"/>
              <a:gd name="connsiteY130" fmla="*/ 751389 h 1104223"/>
              <a:gd name="connsiteX131" fmla="*/ 346984 w 916106"/>
              <a:gd name="connsiteY131" fmla="*/ 728529 h 1104223"/>
              <a:gd name="connsiteX132" fmla="*/ 369844 w 916106"/>
              <a:gd name="connsiteY132" fmla="*/ 705669 h 1104223"/>
              <a:gd name="connsiteX133" fmla="*/ 392704 w 916106"/>
              <a:gd name="connsiteY133" fmla="*/ 728529 h 1104223"/>
              <a:gd name="connsiteX134" fmla="*/ 369844 w 916106"/>
              <a:gd name="connsiteY134" fmla="*/ 751389 h 1104223"/>
              <a:gd name="connsiteX135" fmla="*/ 540412 w 916106"/>
              <a:gd name="connsiteY135" fmla="*/ 751389 h 1104223"/>
              <a:gd name="connsiteX136" fmla="*/ 517552 w 916106"/>
              <a:gd name="connsiteY136" fmla="*/ 728529 h 1104223"/>
              <a:gd name="connsiteX137" fmla="*/ 540412 w 916106"/>
              <a:gd name="connsiteY137" fmla="*/ 705669 h 1104223"/>
              <a:gd name="connsiteX138" fmla="*/ 563272 w 916106"/>
              <a:gd name="connsiteY138" fmla="*/ 728529 h 1104223"/>
              <a:gd name="connsiteX139" fmla="*/ 540412 w 916106"/>
              <a:gd name="connsiteY139" fmla="*/ 751389 h 1104223"/>
              <a:gd name="connsiteX140" fmla="*/ 716829 w 916106"/>
              <a:gd name="connsiteY140" fmla="*/ 751389 h 1104223"/>
              <a:gd name="connsiteX141" fmla="*/ 693969 w 916106"/>
              <a:gd name="connsiteY141" fmla="*/ 728529 h 1104223"/>
              <a:gd name="connsiteX142" fmla="*/ 716829 w 916106"/>
              <a:gd name="connsiteY142" fmla="*/ 705669 h 1104223"/>
              <a:gd name="connsiteX143" fmla="*/ 739689 w 916106"/>
              <a:gd name="connsiteY143" fmla="*/ 728529 h 1104223"/>
              <a:gd name="connsiteX144" fmla="*/ 716829 w 916106"/>
              <a:gd name="connsiteY144" fmla="*/ 751389 h 1104223"/>
              <a:gd name="connsiteX145" fmla="*/ 893246 w 916106"/>
              <a:gd name="connsiteY145" fmla="*/ 751389 h 1104223"/>
              <a:gd name="connsiteX146" fmla="*/ 870386 w 916106"/>
              <a:gd name="connsiteY146" fmla="*/ 728529 h 1104223"/>
              <a:gd name="connsiteX147" fmla="*/ 893246 w 916106"/>
              <a:gd name="connsiteY147" fmla="*/ 705669 h 1104223"/>
              <a:gd name="connsiteX148" fmla="*/ 916106 w 916106"/>
              <a:gd name="connsiteY148" fmla="*/ 728529 h 1104223"/>
              <a:gd name="connsiteX149" fmla="*/ 893246 w 916106"/>
              <a:gd name="connsiteY149" fmla="*/ 751389 h 1104223"/>
              <a:gd name="connsiteX150" fmla="*/ 22860 w 916106"/>
              <a:gd name="connsiteY150" fmla="*/ 927806 h 1104223"/>
              <a:gd name="connsiteX151" fmla="*/ 0 w 916106"/>
              <a:gd name="connsiteY151" fmla="*/ 904946 h 1104223"/>
              <a:gd name="connsiteX152" fmla="*/ 22860 w 916106"/>
              <a:gd name="connsiteY152" fmla="*/ 882086 h 1104223"/>
              <a:gd name="connsiteX153" fmla="*/ 45720 w 916106"/>
              <a:gd name="connsiteY153" fmla="*/ 904946 h 1104223"/>
              <a:gd name="connsiteX154" fmla="*/ 22860 w 916106"/>
              <a:gd name="connsiteY154" fmla="*/ 927806 h 1104223"/>
              <a:gd name="connsiteX155" fmla="*/ 199277 w 916106"/>
              <a:gd name="connsiteY155" fmla="*/ 927806 h 1104223"/>
              <a:gd name="connsiteX156" fmla="*/ 176417 w 916106"/>
              <a:gd name="connsiteY156" fmla="*/ 904946 h 1104223"/>
              <a:gd name="connsiteX157" fmla="*/ 199277 w 916106"/>
              <a:gd name="connsiteY157" fmla="*/ 882086 h 1104223"/>
              <a:gd name="connsiteX158" fmla="*/ 222137 w 916106"/>
              <a:gd name="connsiteY158" fmla="*/ 904946 h 1104223"/>
              <a:gd name="connsiteX159" fmla="*/ 199277 w 916106"/>
              <a:gd name="connsiteY159" fmla="*/ 927806 h 1104223"/>
              <a:gd name="connsiteX160" fmla="*/ 369844 w 916106"/>
              <a:gd name="connsiteY160" fmla="*/ 927806 h 1104223"/>
              <a:gd name="connsiteX161" fmla="*/ 346984 w 916106"/>
              <a:gd name="connsiteY161" fmla="*/ 904946 h 1104223"/>
              <a:gd name="connsiteX162" fmla="*/ 369844 w 916106"/>
              <a:gd name="connsiteY162" fmla="*/ 882086 h 1104223"/>
              <a:gd name="connsiteX163" fmla="*/ 392704 w 916106"/>
              <a:gd name="connsiteY163" fmla="*/ 904946 h 1104223"/>
              <a:gd name="connsiteX164" fmla="*/ 369844 w 916106"/>
              <a:gd name="connsiteY164" fmla="*/ 927806 h 1104223"/>
              <a:gd name="connsiteX165" fmla="*/ 540412 w 916106"/>
              <a:gd name="connsiteY165" fmla="*/ 927806 h 1104223"/>
              <a:gd name="connsiteX166" fmla="*/ 517552 w 916106"/>
              <a:gd name="connsiteY166" fmla="*/ 904946 h 1104223"/>
              <a:gd name="connsiteX167" fmla="*/ 540412 w 916106"/>
              <a:gd name="connsiteY167" fmla="*/ 882086 h 1104223"/>
              <a:gd name="connsiteX168" fmla="*/ 563272 w 916106"/>
              <a:gd name="connsiteY168" fmla="*/ 904946 h 1104223"/>
              <a:gd name="connsiteX169" fmla="*/ 540412 w 916106"/>
              <a:gd name="connsiteY169" fmla="*/ 927806 h 1104223"/>
              <a:gd name="connsiteX170" fmla="*/ 716829 w 916106"/>
              <a:gd name="connsiteY170" fmla="*/ 927806 h 1104223"/>
              <a:gd name="connsiteX171" fmla="*/ 693969 w 916106"/>
              <a:gd name="connsiteY171" fmla="*/ 904946 h 1104223"/>
              <a:gd name="connsiteX172" fmla="*/ 716829 w 916106"/>
              <a:gd name="connsiteY172" fmla="*/ 882086 h 1104223"/>
              <a:gd name="connsiteX173" fmla="*/ 739689 w 916106"/>
              <a:gd name="connsiteY173" fmla="*/ 904946 h 1104223"/>
              <a:gd name="connsiteX174" fmla="*/ 716829 w 916106"/>
              <a:gd name="connsiteY174" fmla="*/ 927806 h 1104223"/>
              <a:gd name="connsiteX175" fmla="*/ 893246 w 916106"/>
              <a:gd name="connsiteY175" fmla="*/ 927806 h 1104223"/>
              <a:gd name="connsiteX176" fmla="*/ 870386 w 916106"/>
              <a:gd name="connsiteY176" fmla="*/ 904946 h 1104223"/>
              <a:gd name="connsiteX177" fmla="*/ 893246 w 916106"/>
              <a:gd name="connsiteY177" fmla="*/ 882086 h 1104223"/>
              <a:gd name="connsiteX178" fmla="*/ 916106 w 916106"/>
              <a:gd name="connsiteY178" fmla="*/ 904946 h 1104223"/>
              <a:gd name="connsiteX179" fmla="*/ 893246 w 916106"/>
              <a:gd name="connsiteY179" fmla="*/ 927806 h 1104223"/>
              <a:gd name="connsiteX180" fmla="*/ 22860 w 916106"/>
              <a:gd name="connsiteY180" fmla="*/ 1104223 h 1104223"/>
              <a:gd name="connsiteX181" fmla="*/ 0 w 916106"/>
              <a:gd name="connsiteY181" fmla="*/ 1081363 h 1104223"/>
              <a:gd name="connsiteX182" fmla="*/ 22860 w 916106"/>
              <a:gd name="connsiteY182" fmla="*/ 1058503 h 1104223"/>
              <a:gd name="connsiteX183" fmla="*/ 45720 w 916106"/>
              <a:gd name="connsiteY183" fmla="*/ 1081363 h 1104223"/>
              <a:gd name="connsiteX184" fmla="*/ 22860 w 916106"/>
              <a:gd name="connsiteY184" fmla="*/ 1104223 h 1104223"/>
              <a:gd name="connsiteX185" fmla="*/ 199277 w 916106"/>
              <a:gd name="connsiteY185" fmla="*/ 1104223 h 1104223"/>
              <a:gd name="connsiteX186" fmla="*/ 176417 w 916106"/>
              <a:gd name="connsiteY186" fmla="*/ 1081363 h 1104223"/>
              <a:gd name="connsiteX187" fmla="*/ 199277 w 916106"/>
              <a:gd name="connsiteY187" fmla="*/ 1058503 h 1104223"/>
              <a:gd name="connsiteX188" fmla="*/ 222137 w 916106"/>
              <a:gd name="connsiteY188" fmla="*/ 1081363 h 1104223"/>
              <a:gd name="connsiteX189" fmla="*/ 199277 w 916106"/>
              <a:gd name="connsiteY189" fmla="*/ 1104223 h 1104223"/>
              <a:gd name="connsiteX190" fmla="*/ 369844 w 916106"/>
              <a:gd name="connsiteY190" fmla="*/ 1104223 h 1104223"/>
              <a:gd name="connsiteX191" fmla="*/ 346984 w 916106"/>
              <a:gd name="connsiteY191" fmla="*/ 1081363 h 1104223"/>
              <a:gd name="connsiteX192" fmla="*/ 369844 w 916106"/>
              <a:gd name="connsiteY192" fmla="*/ 1058503 h 1104223"/>
              <a:gd name="connsiteX193" fmla="*/ 392704 w 916106"/>
              <a:gd name="connsiteY193" fmla="*/ 1081363 h 1104223"/>
              <a:gd name="connsiteX194" fmla="*/ 369844 w 916106"/>
              <a:gd name="connsiteY194" fmla="*/ 1104223 h 1104223"/>
              <a:gd name="connsiteX195" fmla="*/ 540412 w 916106"/>
              <a:gd name="connsiteY195" fmla="*/ 1104223 h 1104223"/>
              <a:gd name="connsiteX196" fmla="*/ 517552 w 916106"/>
              <a:gd name="connsiteY196" fmla="*/ 1081363 h 1104223"/>
              <a:gd name="connsiteX197" fmla="*/ 540412 w 916106"/>
              <a:gd name="connsiteY197" fmla="*/ 1058503 h 1104223"/>
              <a:gd name="connsiteX198" fmla="*/ 563272 w 916106"/>
              <a:gd name="connsiteY198" fmla="*/ 1081363 h 1104223"/>
              <a:gd name="connsiteX199" fmla="*/ 540412 w 916106"/>
              <a:gd name="connsiteY199" fmla="*/ 1104223 h 1104223"/>
              <a:gd name="connsiteX200" fmla="*/ 716829 w 916106"/>
              <a:gd name="connsiteY200" fmla="*/ 1104223 h 1104223"/>
              <a:gd name="connsiteX201" fmla="*/ 693969 w 916106"/>
              <a:gd name="connsiteY201" fmla="*/ 1081363 h 1104223"/>
              <a:gd name="connsiteX202" fmla="*/ 716829 w 916106"/>
              <a:gd name="connsiteY202" fmla="*/ 1058503 h 1104223"/>
              <a:gd name="connsiteX203" fmla="*/ 739689 w 916106"/>
              <a:gd name="connsiteY203" fmla="*/ 1081363 h 1104223"/>
              <a:gd name="connsiteX204" fmla="*/ 716829 w 916106"/>
              <a:gd name="connsiteY204" fmla="*/ 1104223 h 1104223"/>
              <a:gd name="connsiteX205" fmla="*/ 893246 w 916106"/>
              <a:gd name="connsiteY205" fmla="*/ 1104223 h 1104223"/>
              <a:gd name="connsiteX206" fmla="*/ 870386 w 916106"/>
              <a:gd name="connsiteY206" fmla="*/ 1081363 h 1104223"/>
              <a:gd name="connsiteX207" fmla="*/ 893246 w 916106"/>
              <a:gd name="connsiteY207" fmla="*/ 1058503 h 1104223"/>
              <a:gd name="connsiteX208" fmla="*/ 916106 w 916106"/>
              <a:gd name="connsiteY208" fmla="*/ 1081363 h 1104223"/>
              <a:gd name="connsiteX209" fmla="*/ 893246 w 916106"/>
              <a:gd name="connsiteY209" fmla="*/ 1104223 h 110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916106" h="1104223">
                <a:moveTo>
                  <a:pt x="22860" y="45720"/>
                </a:move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lose/>
                <a:moveTo>
                  <a:pt x="199277" y="45720"/>
                </a:moveTo>
                <a:cubicBezTo>
                  <a:pt x="186652" y="45720"/>
                  <a:pt x="176417" y="35485"/>
                  <a:pt x="176417" y="22860"/>
                </a:cubicBezTo>
                <a:cubicBezTo>
                  <a:pt x="176417" y="10235"/>
                  <a:pt x="186652" y="0"/>
                  <a:pt x="199277" y="0"/>
                </a:cubicBezTo>
                <a:cubicBezTo>
                  <a:pt x="211902" y="0"/>
                  <a:pt x="222137" y="10235"/>
                  <a:pt x="222137" y="22860"/>
                </a:cubicBezTo>
                <a:cubicBezTo>
                  <a:pt x="222137" y="35485"/>
                  <a:pt x="211902" y="45720"/>
                  <a:pt x="199277" y="45720"/>
                </a:cubicBezTo>
                <a:close/>
                <a:moveTo>
                  <a:pt x="369844" y="45720"/>
                </a:moveTo>
                <a:cubicBezTo>
                  <a:pt x="357219" y="45720"/>
                  <a:pt x="346984" y="35485"/>
                  <a:pt x="346984" y="22860"/>
                </a:cubicBezTo>
                <a:cubicBezTo>
                  <a:pt x="346984" y="10235"/>
                  <a:pt x="357219" y="0"/>
                  <a:pt x="369844" y="0"/>
                </a:cubicBezTo>
                <a:cubicBezTo>
                  <a:pt x="382469" y="0"/>
                  <a:pt x="392704" y="10235"/>
                  <a:pt x="392704" y="22860"/>
                </a:cubicBezTo>
                <a:cubicBezTo>
                  <a:pt x="392704" y="35485"/>
                  <a:pt x="382469" y="45720"/>
                  <a:pt x="369844" y="45720"/>
                </a:cubicBezTo>
                <a:close/>
                <a:moveTo>
                  <a:pt x="540412" y="45720"/>
                </a:moveTo>
                <a:cubicBezTo>
                  <a:pt x="527787" y="45720"/>
                  <a:pt x="517552" y="35485"/>
                  <a:pt x="517552" y="22860"/>
                </a:cubicBezTo>
                <a:cubicBezTo>
                  <a:pt x="517552" y="10235"/>
                  <a:pt x="527787" y="0"/>
                  <a:pt x="540412" y="0"/>
                </a:cubicBezTo>
                <a:cubicBezTo>
                  <a:pt x="553037" y="0"/>
                  <a:pt x="563272" y="10235"/>
                  <a:pt x="563272" y="22860"/>
                </a:cubicBezTo>
                <a:cubicBezTo>
                  <a:pt x="563272" y="35485"/>
                  <a:pt x="553037" y="45720"/>
                  <a:pt x="540412" y="45720"/>
                </a:cubicBezTo>
                <a:close/>
                <a:moveTo>
                  <a:pt x="716829" y="45720"/>
                </a:moveTo>
                <a:cubicBezTo>
                  <a:pt x="704204" y="45720"/>
                  <a:pt x="693969" y="35485"/>
                  <a:pt x="693969" y="22860"/>
                </a:cubicBezTo>
                <a:cubicBezTo>
                  <a:pt x="693969" y="10235"/>
                  <a:pt x="704204" y="0"/>
                  <a:pt x="716829" y="0"/>
                </a:cubicBezTo>
                <a:cubicBezTo>
                  <a:pt x="729454" y="0"/>
                  <a:pt x="739689" y="10235"/>
                  <a:pt x="739689" y="22860"/>
                </a:cubicBezTo>
                <a:cubicBezTo>
                  <a:pt x="739689" y="35485"/>
                  <a:pt x="729454" y="45720"/>
                  <a:pt x="716829" y="45720"/>
                </a:cubicBezTo>
                <a:close/>
                <a:moveTo>
                  <a:pt x="893246" y="45720"/>
                </a:moveTo>
                <a:cubicBezTo>
                  <a:pt x="880621" y="45720"/>
                  <a:pt x="870386" y="35485"/>
                  <a:pt x="870386" y="22860"/>
                </a:cubicBezTo>
                <a:cubicBezTo>
                  <a:pt x="870386" y="10235"/>
                  <a:pt x="880621" y="0"/>
                  <a:pt x="893246" y="0"/>
                </a:cubicBezTo>
                <a:cubicBezTo>
                  <a:pt x="905871" y="0"/>
                  <a:pt x="916106" y="10235"/>
                  <a:pt x="916106" y="22860"/>
                </a:cubicBezTo>
                <a:cubicBezTo>
                  <a:pt x="916106" y="35485"/>
                  <a:pt x="905871" y="45720"/>
                  <a:pt x="893246" y="45720"/>
                </a:cubicBezTo>
                <a:close/>
                <a:moveTo>
                  <a:pt x="22860" y="222137"/>
                </a:moveTo>
                <a:cubicBezTo>
                  <a:pt x="10235" y="222137"/>
                  <a:pt x="0" y="211902"/>
                  <a:pt x="0" y="199277"/>
                </a:cubicBezTo>
                <a:cubicBezTo>
                  <a:pt x="0" y="186652"/>
                  <a:pt x="10235" y="176417"/>
                  <a:pt x="22860" y="176417"/>
                </a:cubicBezTo>
                <a:cubicBezTo>
                  <a:pt x="35485" y="176417"/>
                  <a:pt x="45720" y="186652"/>
                  <a:pt x="45720" y="199277"/>
                </a:cubicBezTo>
                <a:cubicBezTo>
                  <a:pt x="45720" y="211902"/>
                  <a:pt x="35485" y="222137"/>
                  <a:pt x="22860" y="222137"/>
                </a:cubicBezTo>
                <a:close/>
                <a:moveTo>
                  <a:pt x="199277" y="222137"/>
                </a:moveTo>
                <a:cubicBezTo>
                  <a:pt x="186652" y="222137"/>
                  <a:pt x="176417" y="211902"/>
                  <a:pt x="176417" y="199277"/>
                </a:cubicBezTo>
                <a:cubicBezTo>
                  <a:pt x="176417" y="186652"/>
                  <a:pt x="186652" y="176417"/>
                  <a:pt x="199277" y="176417"/>
                </a:cubicBezTo>
                <a:cubicBezTo>
                  <a:pt x="211902" y="176417"/>
                  <a:pt x="222137" y="186652"/>
                  <a:pt x="222137" y="199277"/>
                </a:cubicBezTo>
                <a:cubicBezTo>
                  <a:pt x="222137" y="211902"/>
                  <a:pt x="211902" y="222137"/>
                  <a:pt x="199277" y="222137"/>
                </a:cubicBezTo>
                <a:close/>
                <a:moveTo>
                  <a:pt x="369844" y="222137"/>
                </a:moveTo>
                <a:cubicBezTo>
                  <a:pt x="357219" y="222137"/>
                  <a:pt x="346984" y="211902"/>
                  <a:pt x="346984" y="199277"/>
                </a:cubicBezTo>
                <a:cubicBezTo>
                  <a:pt x="346984" y="186652"/>
                  <a:pt x="357219" y="176417"/>
                  <a:pt x="369844" y="176417"/>
                </a:cubicBezTo>
                <a:cubicBezTo>
                  <a:pt x="382469" y="176417"/>
                  <a:pt x="392704" y="186652"/>
                  <a:pt x="392704" y="199277"/>
                </a:cubicBezTo>
                <a:cubicBezTo>
                  <a:pt x="392704" y="211902"/>
                  <a:pt x="382469" y="222137"/>
                  <a:pt x="369844" y="222137"/>
                </a:cubicBezTo>
                <a:close/>
                <a:moveTo>
                  <a:pt x="540412" y="222137"/>
                </a:moveTo>
                <a:cubicBezTo>
                  <a:pt x="527787" y="222137"/>
                  <a:pt x="517552" y="211902"/>
                  <a:pt x="517552" y="199277"/>
                </a:cubicBezTo>
                <a:cubicBezTo>
                  <a:pt x="517552" y="186652"/>
                  <a:pt x="527787" y="176417"/>
                  <a:pt x="540412" y="176417"/>
                </a:cubicBezTo>
                <a:cubicBezTo>
                  <a:pt x="553037" y="176417"/>
                  <a:pt x="563272" y="186652"/>
                  <a:pt x="563272" y="199277"/>
                </a:cubicBezTo>
                <a:cubicBezTo>
                  <a:pt x="563272" y="211902"/>
                  <a:pt x="553037" y="222137"/>
                  <a:pt x="540412" y="222137"/>
                </a:cubicBezTo>
                <a:close/>
                <a:moveTo>
                  <a:pt x="716829" y="222137"/>
                </a:moveTo>
                <a:cubicBezTo>
                  <a:pt x="704204" y="222137"/>
                  <a:pt x="693969" y="211902"/>
                  <a:pt x="693969" y="199277"/>
                </a:cubicBezTo>
                <a:cubicBezTo>
                  <a:pt x="693969" y="186652"/>
                  <a:pt x="704204" y="176417"/>
                  <a:pt x="716829" y="176417"/>
                </a:cubicBezTo>
                <a:cubicBezTo>
                  <a:pt x="729454" y="176417"/>
                  <a:pt x="739689" y="186652"/>
                  <a:pt x="739689" y="199277"/>
                </a:cubicBezTo>
                <a:cubicBezTo>
                  <a:pt x="739689" y="211902"/>
                  <a:pt x="729454" y="222137"/>
                  <a:pt x="716829" y="222137"/>
                </a:cubicBezTo>
                <a:close/>
                <a:moveTo>
                  <a:pt x="893246" y="222137"/>
                </a:moveTo>
                <a:cubicBezTo>
                  <a:pt x="880621" y="222137"/>
                  <a:pt x="870386" y="211902"/>
                  <a:pt x="870386" y="199277"/>
                </a:cubicBezTo>
                <a:cubicBezTo>
                  <a:pt x="870386" y="186652"/>
                  <a:pt x="880621" y="176417"/>
                  <a:pt x="893246" y="176417"/>
                </a:cubicBezTo>
                <a:cubicBezTo>
                  <a:pt x="905871" y="176417"/>
                  <a:pt x="916106" y="186652"/>
                  <a:pt x="916106" y="199277"/>
                </a:cubicBezTo>
                <a:cubicBezTo>
                  <a:pt x="916106" y="211902"/>
                  <a:pt x="905871" y="222137"/>
                  <a:pt x="893246" y="222137"/>
                </a:cubicBezTo>
                <a:close/>
                <a:moveTo>
                  <a:pt x="22860" y="398554"/>
                </a:moveTo>
                <a:cubicBezTo>
                  <a:pt x="10235" y="398554"/>
                  <a:pt x="0" y="388319"/>
                  <a:pt x="0" y="375694"/>
                </a:cubicBezTo>
                <a:cubicBezTo>
                  <a:pt x="0" y="363069"/>
                  <a:pt x="10235" y="352834"/>
                  <a:pt x="22860" y="352834"/>
                </a:cubicBezTo>
                <a:cubicBezTo>
                  <a:pt x="35485" y="352834"/>
                  <a:pt x="45720" y="363069"/>
                  <a:pt x="45720" y="375694"/>
                </a:cubicBezTo>
                <a:cubicBezTo>
                  <a:pt x="45720" y="388319"/>
                  <a:pt x="35485" y="398554"/>
                  <a:pt x="22860" y="398554"/>
                </a:cubicBezTo>
                <a:close/>
                <a:moveTo>
                  <a:pt x="199277" y="398554"/>
                </a:moveTo>
                <a:cubicBezTo>
                  <a:pt x="186652" y="398554"/>
                  <a:pt x="176417" y="388319"/>
                  <a:pt x="176417" y="375694"/>
                </a:cubicBezTo>
                <a:cubicBezTo>
                  <a:pt x="176417" y="363069"/>
                  <a:pt x="186652" y="352834"/>
                  <a:pt x="199277" y="352834"/>
                </a:cubicBezTo>
                <a:cubicBezTo>
                  <a:pt x="211902" y="352834"/>
                  <a:pt x="222137" y="363069"/>
                  <a:pt x="222137" y="375694"/>
                </a:cubicBezTo>
                <a:cubicBezTo>
                  <a:pt x="222137" y="388319"/>
                  <a:pt x="211902" y="398554"/>
                  <a:pt x="199277" y="398554"/>
                </a:cubicBezTo>
                <a:close/>
                <a:moveTo>
                  <a:pt x="369844" y="398554"/>
                </a:moveTo>
                <a:cubicBezTo>
                  <a:pt x="357219" y="398554"/>
                  <a:pt x="346984" y="388319"/>
                  <a:pt x="346984" y="375694"/>
                </a:cubicBezTo>
                <a:cubicBezTo>
                  <a:pt x="346984" y="363069"/>
                  <a:pt x="357219" y="352834"/>
                  <a:pt x="369844" y="352834"/>
                </a:cubicBezTo>
                <a:cubicBezTo>
                  <a:pt x="382469" y="352834"/>
                  <a:pt x="392704" y="363069"/>
                  <a:pt x="392704" y="375694"/>
                </a:cubicBezTo>
                <a:cubicBezTo>
                  <a:pt x="392704" y="388319"/>
                  <a:pt x="382469" y="398554"/>
                  <a:pt x="369844" y="398554"/>
                </a:cubicBezTo>
                <a:close/>
                <a:moveTo>
                  <a:pt x="540412" y="398554"/>
                </a:moveTo>
                <a:cubicBezTo>
                  <a:pt x="527787" y="398554"/>
                  <a:pt x="517552" y="388319"/>
                  <a:pt x="517552" y="375694"/>
                </a:cubicBezTo>
                <a:cubicBezTo>
                  <a:pt x="517552" y="363069"/>
                  <a:pt x="527787" y="352834"/>
                  <a:pt x="540412" y="352834"/>
                </a:cubicBezTo>
                <a:cubicBezTo>
                  <a:pt x="553037" y="352834"/>
                  <a:pt x="563272" y="363069"/>
                  <a:pt x="563272" y="375694"/>
                </a:cubicBezTo>
                <a:cubicBezTo>
                  <a:pt x="563272" y="388319"/>
                  <a:pt x="553037" y="398554"/>
                  <a:pt x="540412" y="398554"/>
                </a:cubicBezTo>
                <a:close/>
                <a:moveTo>
                  <a:pt x="716829" y="398554"/>
                </a:moveTo>
                <a:cubicBezTo>
                  <a:pt x="704204" y="398554"/>
                  <a:pt x="693969" y="388319"/>
                  <a:pt x="693969" y="375694"/>
                </a:cubicBezTo>
                <a:cubicBezTo>
                  <a:pt x="693969" y="363069"/>
                  <a:pt x="704204" y="352834"/>
                  <a:pt x="716829" y="352834"/>
                </a:cubicBezTo>
                <a:cubicBezTo>
                  <a:pt x="729454" y="352834"/>
                  <a:pt x="739689" y="363069"/>
                  <a:pt x="739689" y="375694"/>
                </a:cubicBezTo>
                <a:cubicBezTo>
                  <a:pt x="739689" y="388319"/>
                  <a:pt x="729454" y="398554"/>
                  <a:pt x="716829" y="398554"/>
                </a:cubicBezTo>
                <a:close/>
                <a:moveTo>
                  <a:pt x="893246" y="398554"/>
                </a:moveTo>
                <a:cubicBezTo>
                  <a:pt x="880621" y="398554"/>
                  <a:pt x="870386" y="388319"/>
                  <a:pt x="870386" y="375694"/>
                </a:cubicBezTo>
                <a:cubicBezTo>
                  <a:pt x="870386" y="363069"/>
                  <a:pt x="880621" y="352834"/>
                  <a:pt x="893246" y="352834"/>
                </a:cubicBezTo>
                <a:cubicBezTo>
                  <a:pt x="905871" y="352834"/>
                  <a:pt x="916106" y="363069"/>
                  <a:pt x="916106" y="375694"/>
                </a:cubicBezTo>
                <a:cubicBezTo>
                  <a:pt x="916106" y="388319"/>
                  <a:pt x="905871" y="398554"/>
                  <a:pt x="893246" y="398554"/>
                </a:cubicBezTo>
                <a:close/>
                <a:moveTo>
                  <a:pt x="22860" y="574971"/>
                </a:moveTo>
                <a:cubicBezTo>
                  <a:pt x="10235" y="574971"/>
                  <a:pt x="0" y="564736"/>
                  <a:pt x="0" y="552111"/>
                </a:cubicBezTo>
                <a:cubicBezTo>
                  <a:pt x="0" y="539486"/>
                  <a:pt x="10235" y="529251"/>
                  <a:pt x="22860" y="529251"/>
                </a:cubicBezTo>
                <a:cubicBezTo>
                  <a:pt x="35485" y="529251"/>
                  <a:pt x="45720" y="539486"/>
                  <a:pt x="45720" y="552111"/>
                </a:cubicBezTo>
                <a:cubicBezTo>
                  <a:pt x="45720" y="564736"/>
                  <a:pt x="35485" y="574971"/>
                  <a:pt x="22860" y="574971"/>
                </a:cubicBezTo>
                <a:close/>
                <a:moveTo>
                  <a:pt x="199277" y="574971"/>
                </a:moveTo>
                <a:cubicBezTo>
                  <a:pt x="186652" y="574971"/>
                  <a:pt x="176417" y="564736"/>
                  <a:pt x="176417" y="552111"/>
                </a:cubicBezTo>
                <a:cubicBezTo>
                  <a:pt x="176417" y="539486"/>
                  <a:pt x="186652" y="529251"/>
                  <a:pt x="199277" y="529251"/>
                </a:cubicBezTo>
                <a:cubicBezTo>
                  <a:pt x="211902" y="529251"/>
                  <a:pt x="222137" y="539486"/>
                  <a:pt x="222137" y="552111"/>
                </a:cubicBezTo>
                <a:cubicBezTo>
                  <a:pt x="222137" y="564736"/>
                  <a:pt x="211902" y="574971"/>
                  <a:pt x="199277" y="574971"/>
                </a:cubicBezTo>
                <a:close/>
                <a:moveTo>
                  <a:pt x="369844" y="574971"/>
                </a:moveTo>
                <a:cubicBezTo>
                  <a:pt x="357219" y="574971"/>
                  <a:pt x="346984" y="564736"/>
                  <a:pt x="346984" y="552111"/>
                </a:cubicBezTo>
                <a:cubicBezTo>
                  <a:pt x="346984" y="539486"/>
                  <a:pt x="357219" y="529251"/>
                  <a:pt x="369844" y="529251"/>
                </a:cubicBezTo>
                <a:cubicBezTo>
                  <a:pt x="382469" y="529251"/>
                  <a:pt x="392704" y="539486"/>
                  <a:pt x="392704" y="552111"/>
                </a:cubicBezTo>
                <a:cubicBezTo>
                  <a:pt x="392704" y="564736"/>
                  <a:pt x="382469" y="574971"/>
                  <a:pt x="369844" y="574971"/>
                </a:cubicBezTo>
                <a:close/>
                <a:moveTo>
                  <a:pt x="540412" y="574971"/>
                </a:moveTo>
                <a:cubicBezTo>
                  <a:pt x="527787" y="574971"/>
                  <a:pt x="517552" y="564736"/>
                  <a:pt x="517552" y="552111"/>
                </a:cubicBezTo>
                <a:cubicBezTo>
                  <a:pt x="517552" y="539486"/>
                  <a:pt x="527787" y="529251"/>
                  <a:pt x="540412" y="529251"/>
                </a:cubicBezTo>
                <a:cubicBezTo>
                  <a:pt x="553037" y="529251"/>
                  <a:pt x="563272" y="539486"/>
                  <a:pt x="563272" y="552111"/>
                </a:cubicBezTo>
                <a:cubicBezTo>
                  <a:pt x="563272" y="564736"/>
                  <a:pt x="553037" y="574971"/>
                  <a:pt x="540412" y="574971"/>
                </a:cubicBezTo>
                <a:close/>
                <a:moveTo>
                  <a:pt x="716829" y="574971"/>
                </a:moveTo>
                <a:cubicBezTo>
                  <a:pt x="704204" y="574971"/>
                  <a:pt x="693969" y="564736"/>
                  <a:pt x="693969" y="552111"/>
                </a:cubicBezTo>
                <a:cubicBezTo>
                  <a:pt x="693969" y="539486"/>
                  <a:pt x="704204" y="529251"/>
                  <a:pt x="716829" y="529251"/>
                </a:cubicBezTo>
                <a:cubicBezTo>
                  <a:pt x="729454" y="529251"/>
                  <a:pt x="739689" y="539486"/>
                  <a:pt x="739689" y="552111"/>
                </a:cubicBezTo>
                <a:cubicBezTo>
                  <a:pt x="739689" y="564736"/>
                  <a:pt x="729454" y="574971"/>
                  <a:pt x="716829" y="574971"/>
                </a:cubicBezTo>
                <a:close/>
                <a:moveTo>
                  <a:pt x="893246" y="574971"/>
                </a:moveTo>
                <a:cubicBezTo>
                  <a:pt x="880621" y="574971"/>
                  <a:pt x="870386" y="564736"/>
                  <a:pt x="870386" y="552111"/>
                </a:cubicBezTo>
                <a:cubicBezTo>
                  <a:pt x="870386" y="539486"/>
                  <a:pt x="880621" y="529251"/>
                  <a:pt x="893246" y="529251"/>
                </a:cubicBezTo>
                <a:cubicBezTo>
                  <a:pt x="905871" y="529251"/>
                  <a:pt x="916106" y="539486"/>
                  <a:pt x="916106" y="552111"/>
                </a:cubicBezTo>
                <a:cubicBezTo>
                  <a:pt x="916106" y="564736"/>
                  <a:pt x="905871" y="574971"/>
                  <a:pt x="893246" y="574971"/>
                </a:cubicBezTo>
                <a:close/>
                <a:moveTo>
                  <a:pt x="22860" y="751389"/>
                </a:moveTo>
                <a:cubicBezTo>
                  <a:pt x="10235" y="751389"/>
                  <a:pt x="0" y="741154"/>
                  <a:pt x="0" y="728529"/>
                </a:cubicBezTo>
                <a:cubicBezTo>
                  <a:pt x="0" y="715904"/>
                  <a:pt x="10235" y="705669"/>
                  <a:pt x="22860" y="705669"/>
                </a:cubicBezTo>
                <a:cubicBezTo>
                  <a:pt x="35485" y="705669"/>
                  <a:pt x="45720" y="715904"/>
                  <a:pt x="45720" y="728529"/>
                </a:cubicBezTo>
                <a:cubicBezTo>
                  <a:pt x="45720" y="741154"/>
                  <a:pt x="35485" y="751389"/>
                  <a:pt x="22860" y="751389"/>
                </a:cubicBezTo>
                <a:close/>
                <a:moveTo>
                  <a:pt x="199277" y="751389"/>
                </a:moveTo>
                <a:cubicBezTo>
                  <a:pt x="186652" y="751389"/>
                  <a:pt x="176417" y="741154"/>
                  <a:pt x="176417" y="728529"/>
                </a:cubicBezTo>
                <a:cubicBezTo>
                  <a:pt x="176417" y="715904"/>
                  <a:pt x="186652" y="705669"/>
                  <a:pt x="199277" y="705669"/>
                </a:cubicBezTo>
                <a:cubicBezTo>
                  <a:pt x="211902" y="705669"/>
                  <a:pt x="222137" y="715904"/>
                  <a:pt x="222137" y="728529"/>
                </a:cubicBezTo>
                <a:cubicBezTo>
                  <a:pt x="222137" y="741154"/>
                  <a:pt x="211902" y="751389"/>
                  <a:pt x="199277" y="751389"/>
                </a:cubicBezTo>
                <a:close/>
                <a:moveTo>
                  <a:pt x="369844" y="751389"/>
                </a:moveTo>
                <a:cubicBezTo>
                  <a:pt x="357219" y="751389"/>
                  <a:pt x="346984" y="741154"/>
                  <a:pt x="346984" y="728529"/>
                </a:cubicBezTo>
                <a:cubicBezTo>
                  <a:pt x="346984" y="715904"/>
                  <a:pt x="357219" y="705669"/>
                  <a:pt x="369844" y="705669"/>
                </a:cubicBezTo>
                <a:cubicBezTo>
                  <a:pt x="382469" y="705669"/>
                  <a:pt x="392704" y="715904"/>
                  <a:pt x="392704" y="728529"/>
                </a:cubicBezTo>
                <a:cubicBezTo>
                  <a:pt x="392704" y="741154"/>
                  <a:pt x="382469" y="751389"/>
                  <a:pt x="369844" y="751389"/>
                </a:cubicBezTo>
                <a:close/>
                <a:moveTo>
                  <a:pt x="540412" y="751389"/>
                </a:moveTo>
                <a:cubicBezTo>
                  <a:pt x="527787" y="751389"/>
                  <a:pt x="517552" y="741154"/>
                  <a:pt x="517552" y="728529"/>
                </a:cubicBezTo>
                <a:cubicBezTo>
                  <a:pt x="517552" y="715904"/>
                  <a:pt x="527787" y="705669"/>
                  <a:pt x="540412" y="705669"/>
                </a:cubicBezTo>
                <a:cubicBezTo>
                  <a:pt x="553037" y="705669"/>
                  <a:pt x="563272" y="715904"/>
                  <a:pt x="563272" y="728529"/>
                </a:cubicBezTo>
                <a:cubicBezTo>
                  <a:pt x="563272" y="741154"/>
                  <a:pt x="553037" y="751389"/>
                  <a:pt x="540412" y="751389"/>
                </a:cubicBezTo>
                <a:close/>
                <a:moveTo>
                  <a:pt x="716829" y="751389"/>
                </a:moveTo>
                <a:cubicBezTo>
                  <a:pt x="704204" y="751389"/>
                  <a:pt x="693969" y="741154"/>
                  <a:pt x="693969" y="728529"/>
                </a:cubicBezTo>
                <a:cubicBezTo>
                  <a:pt x="693969" y="715904"/>
                  <a:pt x="704204" y="705669"/>
                  <a:pt x="716829" y="705669"/>
                </a:cubicBezTo>
                <a:cubicBezTo>
                  <a:pt x="729454" y="705669"/>
                  <a:pt x="739689" y="715904"/>
                  <a:pt x="739689" y="728529"/>
                </a:cubicBezTo>
                <a:cubicBezTo>
                  <a:pt x="739689" y="741154"/>
                  <a:pt x="729454" y="751389"/>
                  <a:pt x="716829" y="751389"/>
                </a:cubicBezTo>
                <a:close/>
                <a:moveTo>
                  <a:pt x="893246" y="751389"/>
                </a:moveTo>
                <a:cubicBezTo>
                  <a:pt x="880621" y="751389"/>
                  <a:pt x="870386" y="741154"/>
                  <a:pt x="870386" y="728529"/>
                </a:cubicBezTo>
                <a:cubicBezTo>
                  <a:pt x="870386" y="715904"/>
                  <a:pt x="880621" y="705669"/>
                  <a:pt x="893246" y="705669"/>
                </a:cubicBezTo>
                <a:cubicBezTo>
                  <a:pt x="905871" y="705669"/>
                  <a:pt x="916106" y="715904"/>
                  <a:pt x="916106" y="728529"/>
                </a:cubicBezTo>
                <a:cubicBezTo>
                  <a:pt x="916106" y="741154"/>
                  <a:pt x="905871" y="751389"/>
                  <a:pt x="893246" y="751389"/>
                </a:cubicBezTo>
                <a:close/>
                <a:moveTo>
                  <a:pt x="22860" y="927806"/>
                </a:moveTo>
                <a:cubicBezTo>
                  <a:pt x="10235" y="927806"/>
                  <a:pt x="0" y="917571"/>
                  <a:pt x="0" y="904946"/>
                </a:cubicBezTo>
                <a:cubicBezTo>
                  <a:pt x="0" y="892321"/>
                  <a:pt x="10235" y="882086"/>
                  <a:pt x="22860" y="882086"/>
                </a:cubicBezTo>
                <a:cubicBezTo>
                  <a:pt x="35485" y="882086"/>
                  <a:pt x="45720" y="892321"/>
                  <a:pt x="45720" y="904946"/>
                </a:cubicBezTo>
                <a:cubicBezTo>
                  <a:pt x="45720" y="917571"/>
                  <a:pt x="35485" y="927806"/>
                  <a:pt x="22860" y="927806"/>
                </a:cubicBezTo>
                <a:close/>
                <a:moveTo>
                  <a:pt x="199277" y="927806"/>
                </a:moveTo>
                <a:cubicBezTo>
                  <a:pt x="186652" y="927806"/>
                  <a:pt x="176417" y="917571"/>
                  <a:pt x="176417" y="904946"/>
                </a:cubicBezTo>
                <a:cubicBezTo>
                  <a:pt x="176417" y="892321"/>
                  <a:pt x="186652" y="882086"/>
                  <a:pt x="199277" y="882086"/>
                </a:cubicBezTo>
                <a:cubicBezTo>
                  <a:pt x="211902" y="882086"/>
                  <a:pt x="222137" y="892321"/>
                  <a:pt x="222137" y="904946"/>
                </a:cubicBezTo>
                <a:cubicBezTo>
                  <a:pt x="222137" y="917571"/>
                  <a:pt x="211902" y="927806"/>
                  <a:pt x="199277" y="927806"/>
                </a:cubicBezTo>
                <a:close/>
                <a:moveTo>
                  <a:pt x="369844" y="927806"/>
                </a:moveTo>
                <a:cubicBezTo>
                  <a:pt x="357219" y="927806"/>
                  <a:pt x="346984" y="917571"/>
                  <a:pt x="346984" y="904946"/>
                </a:cubicBezTo>
                <a:cubicBezTo>
                  <a:pt x="346984" y="892321"/>
                  <a:pt x="357219" y="882086"/>
                  <a:pt x="369844" y="882086"/>
                </a:cubicBezTo>
                <a:cubicBezTo>
                  <a:pt x="382469" y="882086"/>
                  <a:pt x="392704" y="892321"/>
                  <a:pt x="392704" y="904946"/>
                </a:cubicBezTo>
                <a:cubicBezTo>
                  <a:pt x="392704" y="917571"/>
                  <a:pt x="382469" y="927806"/>
                  <a:pt x="369844" y="927806"/>
                </a:cubicBezTo>
                <a:close/>
                <a:moveTo>
                  <a:pt x="540412" y="927806"/>
                </a:moveTo>
                <a:cubicBezTo>
                  <a:pt x="527787" y="927806"/>
                  <a:pt x="517552" y="917571"/>
                  <a:pt x="517552" y="904946"/>
                </a:cubicBezTo>
                <a:cubicBezTo>
                  <a:pt x="517552" y="892321"/>
                  <a:pt x="527787" y="882086"/>
                  <a:pt x="540412" y="882086"/>
                </a:cubicBezTo>
                <a:cubicBezTo>
                  <a:pt x="553037" y="882086"/>
                  <a:pt x="563272" y="892321"/>
                  <a:pt x="563272" y="904946"/>
                </a:cubicBezTo>
                <a:cubicBezTo>
                  <a:pt x="563272" y="917571"/>
                  <a:pt x="553037" y="927806"/>
                  <a:pt x="540412" y="927806"/>
                </a:cubicBezTo>
                <a:close/>
                <a:moveTo>
                  <a:pt x="716829" y="927806"/>
                </a:moveTo>
                <a:cubicBezTo>
                  <a:pt x="704204" y="927806"/>
                  <a:pt x="693969" y="917571"/>
                  <a:pt x="693969" y="904946"/>
                </a:cubicBezTo>
                <a:cubicBezTo>
                  <a:pt x="693969" y="892321"/>
                  <a:pt x="704204" y="882086"/>
                  <a:pt x="716829" y="882086"/>
                </a:cubicBezTo>
                <a:cubicBezTo>
                  <a:pt x="729454" y="882086"/>
                  <a:pt x="739689" y="892321"/>
                  <a:pt x="739689" y="904946"/>
                </a:cubicBezTo>
                <a:cubicBezTo>
                  <a:pt x="739689" y="917571"/>
                  <a:pt x="729454" y="927806"/>
                  <a:pt x="716829" y="927806"/>
                </a:cubicBezTo>
                <a:close/>
                <a:moveTo>
                  <a:pt x="893246" y="927806"/>
                </a:moveTo>
                <a:cubicBezTo>
                  <a:pt x="880621" y="927806"/>
                  <a:pt x="870386" y="917571"/>
                  <a:pt x="870386" y="904946"/>
                </a:cubicBezTo>
                <a:cubicBezTo>
                  <a:pt x="870386" y="892321"/>
                  <a:pt x="880621" y="882086"/>
                  <a:pt x="893246" y="882086"/>
                </a:cubicBezTo>
                <a:cubicBezTo>
                  <a:pt x="905871" y="882086"/>
                  <a:pt x="916106" y="892321"/>
                  <a:pt x="916106" y="904946"/>
                </a:cubicBezTo>
                <a:cubicBezTo>
                  <a:pt x="916106" y="917571"/>
                  <a:pt x="905871" y="927806"/>
                  <a:pt x="893246" y="927806"/>
                </a:cubicBezTo>
                <a:close/>
                <a:moveTo>
                  <a:pt x="22860" y="1104223"/>
                </a:moveTo>
                <a:cubicBezTo>
                  <a:pt x="10235" y="1104223"/>
                  <a:pt x="0" y="1093988"/>
                  <a:pt x="0" y="1081363"/>
                </a:cubicBezTo>
                <a:cubicBezTo>
                  <a:pt x="0" y="1068738"/>
                  <a:pt x="10235" y="1058503"/>
                  <a:pt x="22860" y="1058503"/>
                </a:cubicBezTo>
                <a:cubicBezTo>
                  <a:pt x="35485" y="1058503"/>
                  <a:pt x="45720" y="1068738"/>
                  <a:pt x="45720" y="1081363"/>
                </a:cubicBezTo>
                <a:cubicBezTo>
                  <a:pt x="45720" y="1093988"/>
                  <a:pt x="35485" y="1104223"/>
                  <a:pt x="22860" y="1104223"/>
                </a:cubicBezTo>
                <a:close/>
                <a:moveTo>
                  <a:pt x="199277" y="1104223"/>
                </a:moveTo>
                <a:cubicBezTo>
                  <a:pt x="186652" y="1104223"/>
                  <a:pt x="176417" y="1093988"/>
                  <a:pt x="176417" y="1081363"/>
                </a:cubicBezTo>
                <a:cubicBezTo>
                  <a:pt x="176417" y="1068738"/>
                  <a:pt x="186652" y="1058503"/>
                  <a:pt x="199277" y="1058503"/>
                </a:cubicBezTo>
                <a:cubicBezTo>
                  <a:pt x="211902" y="1058503"/>
                  <a:pt x="222137" y="1068738"/>
                  <a:pt x="222137" y="1081363"/>
                </a:cubicBezTo>
                <a:cubicBezTo>
                  <a:pt x="222137" y="1093988"/>
                  <a:pt x="211902" y="1104223"/>
                  <a:pt x="199277" y="1104223"/>
                </a:cubicBezTo>
                <a:close/>
                <a:moveTo>
                  <a:pt x="369844" y="1104223"/>
                </a:moveTo>
                <a:cubicBezTo>
                  <a:pt x="357219" y="1104223"/>
                  <a:pt x="346984" y="1093988"/>
                  <a:pt x="346984" y="1081363"/>
                </a:cubicBezTo>
                <a:cubicBezTo>
                  <a:pt x="346984" y="1068738"/>
                  <a:pt x="357219" y="1058503"/>
                  <a:pt x="369844" y="1058503"/>
                </a:cubicBezTo>
                <a:cubicBezTo>
                  <a:pt x="382469" y="1058503"/>
                  <a:pt x="392704" y="1068738"/>
                  <a:pt x="392704" y="1081363"/>
                </a:cubicBezTo>
                <a:cubicBezTo>
                  <a:pt x="392704" y="1093988"/>
                  <a:pt x="382469" y="1104223"/>
                  <a:pt x="369844" y="1104223"/>
                </a:cubicBezTo>
                <a:close/>
                <a:moveTo>
                  <a:pt x="540412" y="1104223"/>
                </a:moveTo>
                <a:cubicBezTo>
                  <a:pt x="527787" y="1104223"/>
                  <a:pt x="517552" y="1093988"/>
                  <a:pt x="517552" y="1081363"/>
                </a:cubicBezTo>
                <a:cubicBezTo>
                  <a:pt x="517552" y="1068738"/>
                  <a:pt x="527787" y="1058503"/>
                  <a:pt x="540412" y="1058503"/>
                </a:cubicBezTo>
                <a:cubicBezTo>
                  <a:pt x="553037" y="1058503"/>
                  <a:pt x="563272" y="1068738"/>
                  <a:pt x="563272" y="1081363"/>
                </a:cubicBezTo>
                <a:cubicBezTo>
                  <a:pt x="563272" y="1093988"/>
                  <a:pt x="553037" y="1104223"/>
                  <a:pt x="540412" y="1104223"/>
                </a:cubicBezTo>
                <a:close/>
                <a:moveTo>
                  <a:pt x="716829" y="1104223"/>
                </a:moveTo>
                <a:cubicBezTo>
                  <a:pt x="704204" y="1104223"/>
                  <a:pt x="693969" y="1093988"/>
                  <a:pt x="693969" y="1081363"/>
                </a:cubicBezTo>
                <a:cubicBezTo>
                  <a:pt x="693969" y="1068738"/>
                  <a:pt x="704204" y="1058503"/>
                  <a:pt x="716829" y="1058503"/>
                </a:cubicBezTo>
                <a:cubicBezTo>
                  <a:pt x="729454" y="1058503"/>
                  <a:pt x="739689" y="1068738"/>
                  <a:pt x="739689" y="1081363"/>
                </a:cubicBezTo>
                <a:cubicBezTo>
                  <a:pt x="739689" y="1093988"/>
                  <a:pt x="729454" y="1104223"/>
                  <a:pt x="716829" y="1104223"/>
                </a:cubicBezTo>
                <a:close/>
                <a:moveTo>
                  <a:pt x="893246" y="1104223"/>
                </a:moveTo>
                <a:cubicBezTo>
                  <a:pt x="880621" y="1104223"/>
                  <a:pt x="870386" y="1093988"/>
                  <a:pt x="870386" y="1081363"/>
                </a:cubicBezTo>
                <a:cubicBezTo>
                  <a:pt x="870386" y="1068738"/>
                  <a:pt x="880621" y="1058503"/>
                  <a:pt x="893246" y="1058503"/>
                </a:cubicBezTo>
                <a:cubicBezTo>
                  <a:pt x="905871" y="1058503"/>
                  <a:pt x="916106" y="1068738"/>
                  <a:pt x="916106" y="1081363"/>
                </a:cubicBezTo>
                <a:cubicBezTo>
                  <a:pt x="916106" y="1093988"/>
                  <a:pt x="905871" y="1104223"/>
                  <a:pt x="893246" y="1104223"/>
                </a:cubicBezTo>
                <a:close/>
              </a:path>
            </a:pathLst>
          </a:custGeom>
          <a:solidFill>
            <a:srgbClr val="FB8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2946D7-A3C0-07EB-ABEE-9E7B5467D4D9}"/>
              </a:ext>
            </a:extLst>
          </p:cNvPr>
          <p:cNvSpPr/>
          <p:nvPr/>
        </p:nvSpPr>
        <p:spPr>
          <a:xfrm rot="16200000">
            <a:off x="4129026" y="-2518256"/>
            <a:ext cx="3868522" cy="10304962"/>
          </a:xfrm>
          <a:prstGeom prst="roundRect">
            <a:avLst>
              <a:gd name="adj" fmla="val 10066"/>
            </a:avLst>
          </a:prstGeom>
          <a:solidFill>
            <a:srgbClr val="145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50D586-E92D-30FF-2195-A6EC936FED51}"/>
              </a:ext>
            </a:extLst>
          </p:cNvPr>
          <p:cNvSpPr/>
          <p:nvPr/>
        </p:nvSpPr>
        <p:spPr>
          <a:xfrm>
            <a:off x="182156" y="239083"/>
            <a:ext cx="596079" cy="596079"/>
          </a:xfrm>
          <a:prstGeom prst="roundRect">
            <a:avLst>
              <a:gd name="adj" fmla="val 24582"/>
            </a:avLst>
          </a:prstGeom>
          <a:solidFill>
            <a:srgbClr val="FB8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DEEB157-28E8-9EE3-49F7-EF90F7BE3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041" y="1177730"/>
            <a:ext cx="6970768" cy="4329944"/>
          </a:xfrm>
          <a:prstGeom prst="rect">
            <a:avLst/>
          </a:prstGeom>
          <a:effectLst>
            <a:outerShdw blurRad="50800" dist="127000" dir="3000000" algn="l" rotWithShape="0">
              <a:prstClr val="black">
                <a:alpha val="10000"/>
              </a:prst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72999AE-1DF1-07B2-2DA3-98DF9114251E}"/>
              </a:ext>
            </a:extLst>
          </p:cNvPr>
          <p:cNvSpPr txBox="1">
            <a:spLocks/>
          </p:cNvSpPr>
          <p:nvPr/>
        </p:nvSpPr>
        <p:spPr>
          <a:xfrm>
            <a:off x="6343343" y="1112185"/>
            <a:ext cx="4386657" cy="14393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14000"/>
              </a:lnSpc>
            </a:pPr>
            <a:r>
              <a:rPr lang="fa-IR" sz="3000" dirty="0">
                <a:solidFill>
                  <a:schemeClr val="bg1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مدیریت</a:t>
            </a:r>
          </a:p>
          <a:p>
            <a:pPr algn="r" rtl="1">
              <a:lnSpc>
                <a:spcPct val="114000"/>
              </a:lnSpc>
            </a:pPr>
            <a:r>
              <a:rPr lang="fa-IR" sz="3600" dirty="0">
                <a:solidFill>
                  <a:schemeClr val="bg1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تقاضاهای ملکی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496B73-597A-6B43-1EEE-F9E0B036F05C}"/>
              </a:ext>
            </a:extLst>
          </p:cNvPr>
          <p:cNvSpPr txBox="1"/>
          <p:nvPr/>
        </p:nvSpPr>
        <p:spPr>
          <a:xfrm>
            <a:off x="7449654" y="2420571"/>
            <a:ext cx="303296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300" dirty="0">
                <a:solidFill>
                  <a:srgbClr val="E8F1FA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ثبت و مدیریت بهینه تقاضاهای ملکی و پیشنهاد هوشمند فایل های ملکی مناسب.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3162FC-9A78-D19B-97C4-D5A60088A224}"/>
              </a:ext>
            </a:extLst>
          </p:cNvPr>
          <p:cNvCxnSpPr>
            <a:cxnSpLocks/>
          </p:cNvCxnSpPr>
          <p:nvPr/>
        </p:nvCxnSpPr>
        <p:spPr>
          <a:xfrm>
            <a:off x="10588663" y="2477251"/>
            <a:ext cx="0" cy="599068"/>
          </a:xfrm>
          <a:prstGeom prst="line">
            <a:avLst/>
          </a:prstGeom>
          <a:ln w="25400">
            <a:solidFill>
              <a:srgbClr val="FB82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69684A-9B82-7423-6E11-32BDDF63B1B1}"/>
              </a:ext>
            </a:extLst>
          </p:cNvPr>
          <p:cNvGrpSpPr/>
          <p:nvPr/>
        </p:nvGrpSpPr>
        <p:grpSpPr>
          <a:xfrm>
            <a:off x="10683240" y="6505938"/>
            <a:ext cx="712673" cy="160591"/>
            <a:chOff x="9477783" y="421359"/>
            <a:chExt cx="1631632" cy="36766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B5F490-777B-D19F-B372-2FD4898FAB7E}"/>
                </a:ext>
              </a:extLst>
            </p:cNvPr>
            <p:cNvSpPr/>
            <p:nvPr/>
          </p:nvSpPr>
          <p:spPr>
            <a:xfrm>
              <a:off x="10604590" y="532802"/>
              <a:ext cx="74295" cy="74294"/>
            </a:xfrm>
            <a:custGeom>
              <a:avLst/>
              <a:gdLst>
                <a:gd name="connsiteX0" fmla="*/ 59055 w 74295"/>
                <a:gd name="connsiteY0" fmla="*/ 0 h 74294"/>
                <a:gd name="connsiteX1" fmla="*/ 15240 w 74295"/>
                <a:gd name="connsiteY1" fmla="*/ 0 h 74294"/>
                <a:gd name="connsiteX2" fmla="*/ 0 w 74295"/>
                <a:gd name="connsiteY2" fmla="*/ 15240 h 74294"/>
                <a:gd name="connsiteX3" fmla="*/ 0 w 74295"/>
                <a:gd name="connsiteY3" fmla="*/ 59055 h 74294"/>
                <a:gd name="connsiteX4" fmla="*/ 15240 w 74295"/>
                <a:gd name="connsiteY4" fmla="*/ 74295 h 74294"/>
                <a:gd name="connsiteX5" fmla="*/ 59055 w 74295"/>
                <a:gd name="connsiteY5" fmla="*/ 74295 h 74294"/>
                <a:gd name="connsiteX6" fmla="*/ 74295 w 74295"/>
                <a:gd name="connsiteY6" fmla="*/ 59055 h 74294"/>
                <a:gd name="connsiteX7" fmla="*/ 74295 w 74295"/>
                <a:gd name="connsiteY7" fmla="*/ 15240 h 74294"/>
                <a:gd name="connsiteX8" fmla="*/ 59055 w 74295"/>
                <a:gd name="connsiteY8" fmla="*/ 0 h 7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4294">
                  <a:moveTo>
                    <a:pt x="59055" y="0"/>
                  </a:moveTo>
                  <a:lnTo>
                    <a:pt x="15240" y="0"/>
                  </a:lnTo>
                  <a:cubicBezTo>
                    <a:pt x="6668" y="0"/>
                    <a:pt x="0" y="6667"/>
                    <a:pt x="0" y="15240"/>
                  </a:cubicBezTo>
                  <a:lnTo>
                    <a:pt x="0" y="59055"/>
                  </a:lnTo>
                  <a:cubicBezTo>
                    <a:pt x="0" y="67628"/>
                    <a:pt x="6668" y="74295"/>
                    <a:pt x="15240" y="74295"/>
                  </a:cubicBezTo>
                  <a:lnTo>
                    <a:pt x="59055" y="74295"/>
                  </a:lnTo>
                  <a:cubicBezTo>
                    <a:pt x="67628" y="74295"/>
                    <a:pt x="74295" y="67628"/>
                    <a:pt x="74295" y="59055"/>
                  </a:cubicBezTo>
                  <a:lnTo>
                    <a:pt x="74295" y="15240"/>
                  </a:lnTo>
                  <a:cubicBezTo>
                    <a:pt x="74295" y="6667"/>
                    <a:pt x="67628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FAD940B-E441-964A-4C8D-63EB11ED92B8}"/>
                </a:ext>
              </a:extLst>
            </p:cNvPr>
            <p:cNvSpPr/>
            <p:nvPr/>
          </p:nvSpPr>
          <p:spPr>
            <a:xfrm>
              <a:off x="10852240" y="531849"/>
              <a:ext cx="257175" cy="257175"/>
            </a:xfrm>
            <a:custGeom>
              <a:avLst/>
              <a:gdLst>
                <a:gd name="connsiteX0" fmla="*/ 181928 w 257175"/>
                <a:gd name="connsiteY0" fmla="*/ 128588 h 257175"/>
                <a:gd name="connsiteX1" fmla="*/ 181928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8 w 257175"/>
                <a:gd name="connsiteY5" fmla="*/ 181927 h 257175"/>
                <a:gd name="connsiteX6" fmla="*/ 20003 w 257175"/>
                <a:gd name="connsiteY6" fmla="*/ 181927 h 257175"/>
                <a:gd name="connsiteX7" fmla="*/ 6667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7 w 257175"/>
                <a:gd name="connsiteY10" fmla="*/ 252413 h 257175"/>
                <a:gd name="connsiteX11" fmla="*/ 20003 w 257175"/>
                <a:gd name="connsiteY11" fmla="*/ 257175 h 257175"/>
                <a:gd name="connsiteX12" fmla="*/ 128588 w 257175"/>
                <a:gd name="connsiteY12" fmla="*/ 257175 h 257175"/>
                <a:gd name="connsiteX13" fmla="*/ 140017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7 w 257175"/>
                <a:gd name="connsiteY20" fmla="*/ 0 h 257175"/>
                <a:gd name="connsiteX21" fmla="*/ 128588 w 257175"/>
                <a:gd name="connsiteY21" fmla="*/ 0 h 257175"/>
                <a:gd name="connsiteX22" fmla="*/ 20003 w 257175"/>
                <a:gd name="connsiteY22" fmla="*/ 0 h 257175"/>
                <a:gd name="connsiteX23" fmla="*/ 6667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7 w 257175"/>
                <a:gd name="connsiteY26" fmla="*/ 69532 h 257175"/>
                <a:gd name="connsiteX27" fmla="*/ 20003 w 257175"/>
                <a:gd name="connsiteY27" fmla="*/ 75248 h 257175"/>
                <a:gd name="connsiteX28" fmla="*/ 124778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8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8" y="128588"/>
                  </a:moveTo>
                  <a:lnTo>
                    <a:pt x="181928" y="128588"/>
                  </a:lnTo>
                  <a:cubicBezTo>
                    <a:pt x="181928" y="143828"/>
                    <a:pt x="176213" y="156210"/>
                    <a:pt x="166688" y="166688"/>
                  </a:cubicBezTo>
                  <a:cubicBezTo>
                    <a:pt x="156210" y="177165"/>
                    <a:pt x="143828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8" y="181927"/>
                  </a:cubicBezTo>
                  <a:lnTo>
                    <a:pt x="20003" y="181927"/>
                  </a:lnTo>
                  <a:cubicBezTo>
                    <a:pt x="15240" y="181927"/>
                    <a:pt x="10478" y="183833"/>
                    <a:pt x="6667" y="187643"/>
                  </a:cubicBezTo>
                  <a:cubicBezTo>
                    <a:pt x="2858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7" y="252413"/>
                  </a:cubicBezTo>
                  <a:cubicBezTo>
                    <a:pt x="10478" y="256223"/>
                    <a:pt x="15240" y="257175"/>
                    <a:pt x="20003" y="257175"/>
                  </a:cubicBezTo>
                  <a:lnTo>
                    <a:pt x="128588" y="257175"/>
                  </a:lnTo>
                  <a:cubicBezTo>
                    <a:pt x="132398" y="257175"/>
                    <a:pt x="136208" y="257175"/>
                    <a:pt x="140017" y="256223"/>
                  </a:cubicBezTo>
                  <a:cubicBezTo>
                    <a:pt x="155258" y="255270"/>
                    <a:pt x="170498" y="251460"/>
                    <a:pt x="183833" y="244793"/>
                  </a:cubicBezTo>
                  <a:cubicBezTo>
                    <a:pt x="196215" y="239077"/>
                    <a:pt x="208598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2" y="61913"/>
                    <a:pt x="219075" y="37147"/>
                  </a:cubicBezTo>
                  <a:cubicBezTo>
                    <a:pt x="208598" y="26670"/>
                    <a:pt x="196215" y="18097"/>
                    <a:pt x="183833" y="11430"/>
                  </a:cubicBezTo>
                  <a:cubicBezTo>
                    <a:pt x="170498" y="4763"/>
                    <a:pt x="156210" y="953"/>
                    <a:pt x="140017" y="0"/>
                  </a:cubicBezTo>
                  <a:cubicBezTo>
                    <a:pt x="136208" y="0"/>
                    <a:pt x="132398" y="0"/>
                    <a:pt x="128588" y="0"/>
                  </a:cubicBezTo>
                  <a:lnTo>
                    <a:pt x="20003" y="0"/>
                  </a:lnTo>
                  <a:cubicBezTo>
                    <a:pt x="15240" y="0"/>
                    <a:pt x="10478" y="953"/>
                    <a:pt x="6667" y="4763"/>
                  </a:cubicBezTo>
                  <a:cubicBezTo>
                    <a:pt x="2858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7" y="69532"/>
                  </a:cubicBezTo>
                  <a:cubicBezTo>
                    <a:pt x="10478" y="73343"/>
                    <a:pt x="15240" y="75248"/>
                    <a:pt x="20003" y="75248"/>
                  </a:cubicBezTo>
                  <a:lnTo>
                    <a:pt x="124778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0975" y="114300"/>
                    <a:pt x="181928" y="12858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514BB0C-2B9E-AFD5-51D8-DA432A531FBD}"/>
                </a:ext>
              </a:extLst>
            </p:cNvPr>
            <p:cNvSpPr/>
            <p:nvPr/>
          </p:nvSpPr>
          <p:spPr>
            <a:xfrm>
              <a:off x="9804491" y="531849"/>
              <a:ext cx="257175" cy="257175"/>
            </a:xfrm>
            <a:custGeom>
              <a:avLst/>
              <a:gdLst>
                <a:gd name="connsiteX0" fmla="*/ 181927 w 257175"/>
                <a:gd name="connsiteY0" fmla="*/ 128588 h 257175"/>
                <a:gd name="connsiteX1" fmla="*/ 181927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7 w 257175"/>
                <a:gd name="connsiteY5" fmla="*/ 181927 h 257175"/>
                <a:gd name="connsiteX6" fmla="*/ 20002 w 257175"/>
                <a:gd name="connsiteY6" fmla="*/ 181927 h 257175"/>
                <a:gd name="connsiteX7" fmla="*/ 6668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8 w 257175"/>
                <a:gd name="connsiteY10" fmla="*/ 252413 h 257175"/>
                <a:gd name="connsiteX11" fmla="*/ 20002 w 257175"/>
                <a:gd name="connsiteY11" fmla="*/ 257175 h 257175"/>
                <a:gd name="connsiteX12" fmla="*/ 128588 w 257175"/>
                <a:gd name="connsiteY12" fmla="*/ 257175 h 257175"/>
                <a:gd name="connsiteX13" fmla="*/ 140018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8 w 257175"/>
                <a:gd name="connsiteY20" fmla="*/ 0 h 257175"/>
                <a:gd name="connsiteX21" fmla="*/ 128588 w 257175"/>
                <a:gd name="connsiteY21" fmla="*/ 0 h 257175"/>
                <a:gd name="connsiteX22" fmla="*/ 20002 w 257175"/>
                <a:gd name="connsiteY22" fmla="*/ 0 h 257175"/>
                <a:gd name="connsiteX23" fmla="*/ 6668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8 w 257175"/>
                <a:gd name="connsiteY26" fmla="*/ 69532 h 257175"/>
                <a:gd name="connsiteX27" fmla="*/ 20002 w 257175"/>
                <a:gd name="connsiteY27" fmla="*/ 75248 h 257175"/>
                <a:gd name="connsiteX28" fmla="*/ 124777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7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7" y="128588"/>
                  </a:moveTo>
                  <a:lnTo>
                    <a:pt x="181927" y="128588"/>
                  </a:lnTo>
                  <a:cubicBezTo>
                    <a:pt x="181927" y="143828"/>
                    <a:pt x="176213" y="156210"/>
                    <a:pt x="166688" y="166688"/>
                  </a:cubicBezTo>
                  <a:cubicBezTo>
                    <a:pt x="156210" y="177165"/>
                    <a:pt x="143827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7" y="181927"/>
                  </a:cubicBezTo>
                  <a:lnTo>
                    <a:pt x="20002" y="181927"/>
                  </a:lnTo>
                  <a:cubicBezTo>
                    <a:pt x="15240" y="181927"/>
                    <a:pt x="10477" y="183833"/>
                    <a:pt x="6668" y="187643"/>
                  </a:cubicBezTo>
                  <a:cubicBezTo>
                    <a:pt x="2857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8" y="252413"/>
                  </a:cubicBezTo>
                  <a:cubicBezTo>
                    <a:pt x="10477" y="256223"/>
                    <a:pt x="15240" y="257175"/>
                    <a:pt x="20002" y="257175"/>
                  </a:cubicBezTo>
                  <a:lnTo>
                    <a:pt x="128588" y="257175"/>
                  </a:lnTo>
                  <a:cubicBezTo>
                    <a:pt x="132397" y="257175"/>
                    <a:pt x="136208" y="257175"/>
                    <a:pt x="140018" y="256223"/>
                  </a:cubicBezTo>
                  <a:cubicBezTo>
                    <a:pt x="155258" y="255270"/>
                    <a:pt x="170497" y="251460"/>
                    <a:pt x="183833" y="244793"/>
                  </a:cubicBezTo>
                  <a:cubicBezTo>
                    <a:pt x="196215" y="239077"/>
                    <a:pt x="208597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3" y="61913"/>
                    <a:pt x="219075" y="37147"/>
                  </a:cubicBezTo>
                  <a:cubicBezTo>
                    <a:pt x="208597" y="26670"/>
                    <a:pt x="196215" y="18097"/>
                    <a:pt x="183833" y="11430"/>
                  </a:cubicBezTo>
                  <a:cubicBezTo>
                    <a:pt x="170497" y="4763"/>
                    <a:pt x="156210" y="953"/>
                    <a:pt x="140018" y="0"/>
                  </a:cubicBezTo>
                  <a:cubicBezTo>
                    <a:pt x="136208" y="0"/>
                    <a:pt x="132397" y="0"/>
                    <a:pt x="128588" y="0"/>
                  </a:cubicBezTo>
                  <a:lnTo>
                    <a:pt x="20002" y="0"/>
                  </a:lnTo>
                  <a:cubicBezTo>
                    <a:pt x="15240" y="0"/>
                    <a:pt x="10477" y="953"/>
                    <a:pt x="6668" y="4763"/>
                  </a:cubicBezTo>
                  <a:cubicBezTo>
                    <a:pt x="2857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8" y="69532"/>
                  </a:cubicBezTo>
                  <a:cubicBezTo>
                    <a:pt x="10477" y="73343"/>
                    <a:pt x="15240" y="75248"/>
                    <a:pt x="20002" y="75248"/>
                  </a:cubicBezTo>
                  <a:lnTo>
                    <a:pt x="124777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1927" y="114300"/>
                    <a:pt x="181927" y="12858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D174DB0-4C60-8255-BCA3-3AA27CDBE7D7}"/>
                </a:ext>
              </a:extLst>
            </p:cNvPr>
            <p:cNvSpPr/>
            <p:nvPr/>
          </p:nvSpPr>
          <p:spPr>
            <a:xfrm>
              <a:off x="10430283" y="422312"/>
              <a:ext cx="266699" cy="366712"/>
            </a:xfrm>
            <a:custGeom>
              <a:avLst/>
              <a:gdLst>
                <a:gd name="connsiteX0" fmla="*/ 266700 w 266699"/>
                <a:gd name="connsiteY0" fmla="*/ 310515 h 366712"/>
                <a:gd name="connsiteX1" fmla="*/ 266700 w 266699"/>
                <a:gd name="connsiteY1" fmla="*/ 347663 h 366712"/>
                <a:gd name="connsiteX2" fmla="*/ 260032 w 266699"/>
                <a:gd name="connsiteY2" fmla="*/ 361950 h 366712"/>
                <a:gd name="connsiteX3" fmla="*/ 246698 w 266699"/>
                <a:gd name="connsiteY3" fmla="*/ 366713 h 366712"/>
                <a:gd name="connsiteX4" fmla="*/ 128588 w 266699"/>
                <a:gd name="connsiteY4" fmla="*/ 366713 h 366712"/>
                <a:gd name="connsiteX5" fmla="*/ 117157 w 266699"/>
                <a:gd name="connsiteY5" fmla="*/ 366713 h 366712"/>
                <a:gd name="connsiteX6" fmla="*/ 38100 w 266699"/>
                <a:gd name="connsiteY6" fmla="*/ 329565 h 366712"/>
                <a:gd name="connsiteX7" fmla="*/ 0 w 266699"/>
                <a:gd name="connsiteY7" fmla="*/ 239078 h 366712"/>
                <a:gd name="connsiteX8" fmla="*/ 0 w 266699"/>
                <a:gd name="connsiteY8" fmla="*/ 19050 h 366712"/>
                <a:gd name="connsiteX9" fmla="*/ 5715 w 266699"/>
                <a:gd name="connsiteY9" fmla="*/ 5715 h 366712"/>
                <a:gd name="connsiteX10" fmla="*/ 19050 w 266699"/>
                <a:gd name="connsiteY10" fmla="*/ 0 h 366712"/>
                <a:gd name="connsiteX11" fmla="*/ 56198 w 266699"/>
                <a:gd name="connsiteY11" fmla="*/ 0 h 366712"/>
                <a:gd name="connsiteX12" fmla="*/ 69532 w 266699"/>
                <a:gd name="connsiteY12" fmla="*/ 5715 h 366712"/>
                <a:gd name="connsiteX13" fmla="*/ 75248 w 266699"/>
                <a:gd name="connsiteY13" fmla="*/ 19050 h 366712"/>
                <a:gd name="connsiteX14" fmla="*/ 75248 w 266699"/>
                <a:gd name="connsiteY14" fmla="*/ 239078 h 366712"/>
                <a:gd name="connsiteX15" fmla="*/ 90488 w 266699"/>
                <a:gd name="connsiteY15" fmla="*/ 277178 h 366712"/>
                <a:gd name="connsiteX16" fmla="*/ 128588 w 266699"/>
                <a:gd name="connsiteY16" fmla="*/ 292418 h 366712"/>
                <a:gd name="connsiteX17" fmla="*/ 131445 w 266699"/>
                <a:gd name="connsiteY17" fmla="*/ 292418 h 366712"/>
                <a:gd name="connsiteX18" fmla="*/ 131445 w 266699"/>
                <a:gd name="connsiteY18" fmla="*/ 292418 h 366712"/>
                <a:gd name="connsiteX19" fmla="*/ 132398 w 266699"/>
                <a:gd name="connsiteY19" fmla="*/ 292418 h 366712"/>
                <a:gd name="connsiteX20" fmla="*/ 246698 w 266699"/>
                <a:gd name="connsiteY20" fmla="*/ 292418 h 366712"/>
                <a:gd name="connsiteX21" fmla="*/ 260032 w 266699"/>
                <a:gd name="connsiteY21" fmla="*/ 298133 h 366712"/>
                <a:gd name="connsiteX22" fmla="*/ 266700 w 266699"/>
                <a:gd name="connsiteY22" fmla="*/ 310515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699" h="366712">
                  <a:moveTo>
                    <a:pt x="266700" y="310515"/>
                  </a:moveTo>
                  <a:lnTo>
                    <a:pt x="266700" y="347663"/>
                  </a:lnTo>
                  <a:cubicBezTo>
                    <a:pt x="266700" y="353378"/>
                    <a:pt x="264795" y="358140"/>
                    <a:pt x="260032" y="361950"/>
                  </a:cubicBezTo>
                  <a:cubicBezTo>
                    <a:pt x="256223" y="365760"/>
                    <a:pt x="251460" y="366713"/>
                    <a:pt x="246698" y="366713"/>
                  </a:cubicBezTo>
                  <a:lnTo>
                    <a:pt x="128588" y="366713"/>
                  </a:lnTo>
                  <a:cubicBezTo>
                    <a:pt x="124777" y="366713"/>
                    <a:pt x="120967" y="366713"/>
                    <a:pt x="117157" y="366713"/>
                  </a:cubicBezTo>
                  <a:cubicBezTo>
                    <a:pt x="86677" y="363855"/>
                    <a:pt x="60960" y="352425"/>
                    <a:pt x="38100" y="329565"/>
                  </a:cubicBezTo>
                  <a:cubicBezTo>
                    <a:pt x="12382" y="304800"/>
                    <a:pt x="0" y="274320"/>
                    <a:pt x="0" y="239078"/>
                  </a:cubicBezTo>
                  <a:lnTo>
                    <a:pt x="0" y="19050"/>
                  </a:lnTo>
                  <a:cubicBezTo>
                    <a:pt x="0" y="14288"/>
                    <a:pt x="1905" y="9525"/>
                    <a:pt x="5715" y="5715"/>
                  </a:cubicBezTo>
                  <a:cubicBezTo>
                    <a:pt x="9525" y="1905"/>
                    <a:pt x="13335" y="0"/>
                    <a:pt x="19050" y="0"/>
                  </a:cubicBezTo>
                  <a:lnTo>
                    <a:pt x="56198" y="0"/>
                  </a:lnTo>
                  <a:cubicBezTo>
                    <a:pt x="60960" y="0"/>
                    <a:pt x="65723" y="1905"/>
                    <a:pt x="69532" y="5715"/>
                  </a:cubicBezTo>
                  <a:cubicBezTo>
                    <a:pt x="73342" y="9525"/>
                    <a:pt x="75248" y="13335"/>
                    <a:pt x="75248" y="19050"/>
                  </a:cubicBezTo>
                  <a:lnTo>
                    <a:pt x="75248" y="239078"/>
                  </a:lnTo>
                  <a:cubicBezTo>
                    <a:pt x="75248" y="254318"/>
                    <a:pt x="80963" y="266700"/>
                    <a:pt x="90488" y="277178"/>
                  </a:cubicBezTo>
                  <a:cubicBezTo>
                    <a:pt x="100965" y="287655"/>
                    <a:pt x="113348" y="292418"/>
                    <a:pt x="128588" y="292418"/>
                  </a:cubicBezTo>
                  <a:cubicBezTo>
                    <a:pt x="129540" y="292418"/>
                    <a:pt x="130492" y="292418"/>
                    <a:pt x="131445" y="292418"/>
                  </a:cubicBezTo>
                  <a:lnTo>
                    <a:pt x="131445" y="292418"/>
                  </a:lnTo>
                  <a:cubicBezTo>
                    <a:pt x="131445" y="292418"/>
                    <a:pt x="131445" y="292418"/>
                    <a:pt x="132398" y="292418"/>
                  </a:cubicBezTo>
                  <a:lnTo>
                    <a:pt x="246698" y="292418"/>
                  </a:lnTo>
                  <a:cubicBezTo>
                    <a:pt x="251460" y="292418"/>
                    <a:pt x="256223" y="294323"/>
                    <a:pt x="260032" y="298133"/>
                  </a:cubicBezTo>
                  <a:cubicBezTo>
                    <a:pt x="263843" y="300990"/>
                    <a:pt x="266700" y="304800"/>
                    <a:pt x="266700" y="3105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D90EBFB-DD30-E900-6BF5-9555304024E6}"/>
                </a:ext>
              </a:extLst>
            </p:cNvPr>
            <p:cNvSpPr/>
            <p:nvPr/>
          </p:nvSpPr>
          <p:spPr>
            <a:xfrm>
              <a:off x="10096909" y="532803"/>
              <a:ext cx="293368" cy="256221"/>
            </a:xfrm>
            <a:custGeom>
              <a:avLst/>
              <a:gdLst>
                <a:gd name="connsiteX0" fmla="*/ 293370 w 293369"/>
                <a:gd name="connsiteY0" fmla="*/ 56197 h 256222"/>
                <a:gd name="connsiteX1" fmla="*/ 293370 w 293369"/>
                <a:gd name="connsiteY1" fmla="*/ 19050 h 256222"/>
                <a:gd name="connsiteX2" fmla="*/ 286703 w 293369"/>
                <a:gd name="connsiteY2" fmla="*/ 4763 h 256222"/>
                <a:gd name="connsiteX3" fmla="*/ 273367 w 293369"/>
                <a:gd name="connsiteY3" fmla="*/ 0 h 256222"/>
                <a:gd name="connsiteX4" fmla="*/ 128588 w 293369"/>
                <a:gd name="connsiteY4" fmla="*/ 0 h 256222"/>
                <a:gd name="connsiteX5" fmla="*/ 117157 w 293369"/>
                <a:gd name="connsiteY5" fmla="*/ 0 h 256222"/>
                <a:gd name="connsiteX6" fmla="*/ 38100 w 293369"/>
                <a:gd name="connsiteY6" fmla="*/ 37147 h 256222"/>
                <a:gd name="connsiteX7" fmla="*/ 0 w 293369"/>
                <a:gd name="connsiteY7" fmla="*/ 127635 h 256222"/>
                <a:gd name="connsiteX8" fmla="*/ 0 w 293369"/>
                <a:gd name="connsiteY8" fmla="*/ 237173 h 256222"/>
                <a:gd name="connsiteX9" fmla="*/ 5715 w 293369"/>
                <a:gd name="connsiteY9" fmla="*/ 250508 h 256222"/>
                <a:gd name="connsiteX10" fmla="*/ 19050 w 293369"/>
                <a:gd name="connsiteY10" fmla="*/ 256223 h 256222"/>
                <a:gd name="connsiteX11" fmla="*/ 56198 w 293369"/>
                <a:gd name="connsiteY11" fmla="*/ 256223 h 256222"/>
                <a:gd name="connsiteX12" fmla="*/ 69532 w 293369"/>
                <a:gd name="connsiteY12" fmla="*/ 250508 h 256222"/>
                <a:gd name="connsiteX13" fmla="*/ 75248 w 293369"/>
                <a:gd name="connsiteY13" fmla="*/ 237173 h 256222"/>
                <a:gd name="connsiteX14" fmla="*/ 75248 w 293369"/>
                <a:gd name="connsiteY14" fmla="*/ 127635 h 256222"/>
                <a:gd name="connsiteX15" fmla="*/ 90488 w 293369"/>
                <a:gd name="connsiteY15" fmla="*/ 89535 h 256222"/>
                <a:gd name="connsiteX16" fmla="*/ 128588 w 293369"/>
                <a:gd name="connsiteY16" fmla="*/ 74295 h 256222"/>
                <a:gd name="connsiteX17" fmla="*/ 131445 w 293369"/>
                <a:gd name="connsiteY17" fmla="*/ 74295 h 256222"/>
                <a:gd name="connsiteX18" fmla="*/ 131445 w 293369"/>
                <a:gd name="connsiteY18" fmla="*/ 74295 h 256222"/>
                <a:gd name="connsiteX19" fmla="*/ 132398 w 293369"/>
                <a:gd name="connsiteY19" fmla="*/ 74295 h 256222"/>
                <a:gd name="connsiteX20" fmla="*/ 274320 w 293369"/>
                <a:gd name="connsiteY20" fmla="*/ 74295 h 256222"/>
                <a:gd name="connsiteX21" fmla="*/ 287655 w 293369"/>
                <a:gd name="connsiteY21" fmla="*/ 68580 h 256222"/>
                <a:gd name="connsiteX22" fmla="*/ 293370 w 293369"/>
                <a:gd name="connsiteY22" fmla="*/ 56197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369" h="256222">
                  <a:moveTo>
                    <a:pt x="293370" y="56197"/>
                  </a:moveTo>
                  <a:lnTo>
                    <a:pt x="293370" y="19050"/>
                  </a:lnTo>
                  <a:cubicBezTo>
                    <a:pt x="293370" y="13335"/>
                    <a:pt x="291465" y="8572"/>
                    <a:pt x="286703" y="4763"/>
                  </a:cubicBezTo>
                  <a:cubicBezTo>
                    <a:pt x="282892" y="952"/>
                    <a:pt x="278130" y="0"/>
                    <a:pt x="273367" y="0"/>
                  </a:cubicBezTo>
                  <a:lnTo>
                    <a:pt x="128588" y="0"/>
                  </a:lnTo>
                  <a:cubicBezTo>
                    <a:pt x="124777" y="0"/>
                    <a:pt x="120967" y="0"/>
                    <a:pt x="117157" y="0"/>
                  </a:cubicBezTo>
                  <a:cubicBezTo>
                    <a:pt x="86677" y="2857"/>
                    <a:pt x="60960" y="14288"/>
                    <a:pt x="38100" y="37147"/>
                  </a:cubicBezTo>
                  <a:cubicBezTo>
                    <a:pt x="12382" y="61913"/>
                    <a:pt x="0" y="92392"/>
                    <a:pt x="0" y="127635"/>
                  </a:cubicBezTo>
                  <a:lnTo>
                    <a:pt x="0" y="237173"/>
                  </a:lnTo>
                  <a:cubicBezTo>
                    <a:pt x="0" y="241935"/>
                    <a:pt x="1905" y="246698"/>
                    <a:pt x="5715" y="250508"/>
                  </a:cubicBezTo>
                  <a:cubicBezTo>
                    <a:pt x="9525" y="254317"/>
                    <a:pt x="13335" y="256223"/>
                    <a:pt x="19050" y="256223"/>
                  </a:cubicBezTo>
                  <a:lnTo>
                    <a:pt x="56198" y="256223"/>
                  </a:lnTo>
                  <a:cubicBezTo>
                    <a:pt x="60960" y="256223"/>
                    <a:pt x="65723" y="254317"/>
                    <a:pt x="69532" y="250508"/>
                  </a:cubicBezTo>
                  <a:cubicBezTo>
                    <a:pt x="73342" y="246698"/>
                    <a:pt x="75248" y="242887"/>
                    <a:pt x="75248" y="237173"/>
                  </a:cubicBezTo>
                  <a:lnTo>
                    <a:pt x="75248" y="127635"/>
                  </a:lnTo>
                  <a:cubicBezTo>
                    <a:pt x="75248" y="112395"/>
                    <a:pt x="80963" y="100013"/>
                    <a:pt x="90488" y="89535"/>
                  </a:cubicBezTo>
                  <a:cubicBezTo>
                    <a:pt x="100965" y="79057"/>
                    <a:pt x="113348" y="74295"/>
                    <a:pt x="128588" y="74295"/>
                  </a:cubicBezTo>
                  <a:cubicBezTo>
                    <a:pt x="129540" y="74295"/>
                    <a:pt x="130492" y="74295"/>
                    <a:pt x="131445" y="74295"/>
                  </a:cubicBezTo>
                  <a:lnTo>
                    <a:pt x="131445" y="74295"/>
                  </a:lnTo>
                  <a:cubicBezTo>
                    <a:pt x="131445" y="74295"/>
                    <a:pt x="131445" y="74295"/>
                    <a:pt x="132398" y="74295"/>
                  </a:cubicBezTo>
                  <a:lnTo>
                    <a:pt x="274320" y="74295"/>
                  </a:lnTo>
                  <a:cubicBezTo>
                    <a:pt x="279082" y="74295"/>
                    <a:pt x="283845" y="72390"/>
                    <a:pt x="287655" y="68580"/>
                  </a:cubicBezTo>
                  <a:cubicBezTo>
                    <a:pt x="291465" y="65723"/>
                    <a:pt x="293370" y="61913"/>
                    <a:pt x="293370" y="5619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08F7F8B-2082-B42D-829C-20DDFC6E2369}"/>
                </a:ext>
              </a:extLst>
            </p:cNvPr>
            <p:cNvSpPr/>
            <p:nvPr/>
          </p:nvSpPr>
          <p:spPr>
            <a:xfrm>
              <a:off x="9477783" y="532802"/>
              <a:ext cx="172402" cy="256222"/>
            </a:xfrm>
            <a:custGeom>
              <a:avLst/>
              <a:gdLst>
                <a:gd name="connsiteX0" fmla="*/ 0 w 172402"/>
                <a:gd name="connsiteY0" fmla="*/ 200025 h 256222"/>
                <a:gd name="connsiteX1" fmla="*/ 0 w 172402"/>
                <a:gd name="connsiteY1" fmla="*/ 237173 h 256222"/>
                <a:gd name="connsiteX2" fmla="*/ 6667 w 172402"/>
                <a:gd name="connsiteY2" fmla="*/ 251460 h 256222"/>
                <a:gd name="connsiteX3" fmla="*/ 20003 w 172402"/>
                <a:gd name="connsiteY3" fmla="*/ 256223 h 256222"/>
                <a:gd name="connsiteX4" fmla="*/ 43815 w 172402"/>
                <a:gd name="connsiteY4" fmla="*/ 256223 h 256222"/>
                <a:gd name="connsiteX5" fmla="*/ 55245 w 172402"/>
                <a:gd name="connsiteY5" fmla="*/ 256223 h 256222"/>
                <a:gd name="connsiteX6" fmla="*/ 134303 w 172402"/>
                <a:gd name="connsiteY6" fmla="*/ 219075 h 256222"/>
                <a:gd name="connsiteX7" fmla="*/ 172403 w 172402"/>
                <a:gd name="connsiteY7" fmla="*/ 128588 h 256222"/>
                <a:gd name="connsiteX8" fmla="*/ 172403 w 172402"/>
                <a:gd name="connsiteY8" fmla="*/ 19050 h 256222"/>
                <a:gd name="connsiteX9" fmla="*/ 166688 w 172402"/>
                <a:gd name="connsiteY9" fmla="*/ 5715 h 256222"/>
                <a:gd name="connsiteX10" fmla="*/ 153353 w 172402"/>
                <a:gd name="connsiteY10" fmla="*/ 0 h 256222"/>
                <a:gd name="connsiteX11" fmla="*/ 116205 w 172402"/>
                <a:gd name="connsiteY11" fmla="*/ 0 h 256222"/>
                <a:gd name="connsiteX12" fmla="*/ 102870 w 172402"/>
                <a:gd name="connsiteY12" fmla="*/ 5715 h 256222"/>
                <a:gd name="connsiteX13" fmla="*/ 97155 w 172402"/>
                <a:gd name="connsiteY13" fmla="*/ 19050 h 256222"/>
                <a:gd name="connsiteX14" fmla="*/ 97155 w 172402"/>
                <a:gd name="connsiteY14" fmla="*/ 128588 h 256222"/>
                <a:gd name="connsiteX15" fmla="*/ 81915 w 172402"/>
                <a:gd name="connsiteY15" fmla="*/ 166688 h 256222"/>
                <a:gd name="connsiteX16" fmla="*/ 43815 w 172402"/>
                <a:gd name="connsiteY16" fmla="*/ 181928 h 256222"/>
                <a:gd name="connsiteX17" fmla="*/ 40958 w 172402"/>
                <a:gd name="connsiteY17" fmla="*/ 181928 h 256222"/>
                <a:gd name="connsiteX18" fmla="*/ 40958 w 172402"/>
                <a:gd name="connsiteY18" fmla="*/ 181928 h 256222"/>
                <a:gd name="connsiteX19" fmla="*/ 40005 w 172402"/>
                <a:gd name="connsiteY19" fmla="*/ 181928 h 256222"/>
                <a:gd name="connsiteX20" fmla="*/ 20003 w 172402"/>
                <a:gd name="connsiteY20" fmla="*/ 181928 h 256222"/>
                <a:gd name="connsiteX21" fmla="*/ 6667 w 172402"/>
                <a:gd name="connsiteY21" fmla="*/ 187642 h 256222"/>
                <a:gd name="connsiteX22" fmla="*/ 0 w 172402"/>
                <a:gd name="connsiteY22" fmla="*/ 200025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402" h="256222">
                  <a:moveTo>
                    <a:pt x="0" y="200025"/>
                  </a:moveTo>
                  <a:lnTo>
                    <a:pt x="0" y="237173"/>
                  </a:lnTo>
                  <a:cubicBezTo>
                    <a:pt x="0" y="242887"/>
                    <a:pt x="1905" y="247650"/>
                    <a:pt x="6667" y="251460"/>
                  </a:cubicBezTo>
                  <a:cubicBezTo>
                    <a:pt x="10478" y="255270"/>
                    <a:pt x="15240" y="256223"/>
                    <a:pt x="20003" y="256223"/>
                  </a:cubicBezTo>
                  <a:lnTo>
                    <a:pt x="43815" y="256223"/>
                  </a:lnTo>
                  <a:cubicBezTo>
                    <a:pt x="47625" y="256223"/>
                    <a:pt x="51435" y="256223"/>
                    <a:pt x="55245" y="256223"/>
                  </a:cubicBezTo>
                  <a:cubicBezTo>
                    <a:pt x="85725" y="253365"/>
                    <a:pt x="111443" y="241935"/>
                    <a:pt x="134303" y="219075"/>
                  </a:cubicBezTo>
                  <a:cubicBezTo>
                    <a:pt x="160020" y="194310"/>
                    <a:pt x="172403" y="163830"/>
                    <a:pt x="172403" y="128588"/>
                  </a:cubicBezTo>
                  <a:lnTo>
                    <a:pt x="172403" y="19050"/>
                  </a:lnTo>
                  <a:cubicBezTo>
                    <a:pt x="172403" y="14288"/>
                    <a:pt x="170498" y="9525"/>
                    <a:pt x="166688" y="5715"/>
                  </a:cubicBezTo>
                  <a:cubicBezTo>
                    <a:pt x="162878" y="1905"/>
                    <a:pt x="159068" y="0"/>
                    <a:pt x="153353" y="0"/>
                  </a:cubicBezTo>
                  <a:lnTo>
                    <a:pt x="116205" y="0"/>
                  </a:lnTo>
                  <a:cubicBezTo>
                    <a:pt x="111443" y="0"/>
                    <a:pt x="106680" y="1905"/>
                    <a:pt x="102870" y="5715"/>
                  </a:cubicBezTo>
                  <a:cubicBezTo>
                    <a:pt x="99060" y="9525"/>
                    <a:pt x="97155" y="13335"/>
                    <a:pt x="97155" y="19050"/>
                  </a:cubicBezTo>
                  <a:lnTo>
                    <a:pt x="97155" y="128588"/>
                  </a:lnTo>
                  <a:cubicBezTo>
                    <a:pt x="97155" y="143828"/>
                    <a:pt x="91440" y="156210"/>
                    <a:pt x="81915" y="166688"/>
                  </a:cubicBezTo>
                  <a:cubicBezTo>
                    <a:pt x="71438" y="177165"/>
                    <a:pt x="59055" y="181928"/>
                    <a:pt x="43815" y="181928"/>
                  </a:cubicBezTo>
                  <a:cubicBezTo>
                    <a:pt x="42863" y="181928"/>
                    <a:pt x="41910" y="181928"/>
                    <a:pt x="40958" y="181928"/>
                  </a:cubicBezTo>
                  <a:lnTo>
                    <a:pt x="40958" y="181928"/>
                  </a:lnTo>
                  <a:cubicBezTo>
                    <a:pt x="40958" y="181928"/>
                    <a:pt x="40958" y="181928"/>
                    <a:pt x="40005" y="181928"/>
                  </a:cubicBezTo>
                  <a:lnTo>
                    <a:pt x="20003" y="181928"/>
                  </a:lnTo>
                  <a:cubicBezTo>
                    <a:pt x="15240" y="181928"/>
                    <a:pt x="10478" y="183833"/>
                    <a:pt x="6667" y="187642"/>
                  </a:cubicBezTo>
                  <a:cubicBezTo>
                    <a:pt x="2858" y="190500"/>
                    <a:pt x="0" y="194310"/>
                    <a:pt x="0" y="20002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8CEF9AB-CE92-7018-FFE2-D9A67CA37FD3}"/>
                </a:ext>
              </a:extLst>
            </p:cNvPr>
            <p:cNvSpPr/>
            <p:nvPr/>
          </p:nvSpPr>
          <p:spPr>
            <a:xfrm>
              <a:off x="968923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125F30-70BA-3CF0-1A0C-24A7D89E8333}"/>
                </a:ext>
              </a:extLst>
            </p:cNvPr>
            <p:cNvSpPr/>
            <p:nvPr/>
          </p:nvSpPr>
          <p:spPr>
            <a:xfrm>
              <a:off x="10238831" y="639481"/>
              <a:ext cx="133350" cy="120967"/>
            </a:xfrm>
            <a:custGeom>
              <a:avLst/>
              <a:gdLst>
                <a:gd name="connsiteX0" fmla="*/ 133350 w 133350"/>
                <a:gd name="connsiteY0" fmla="*/ 19050 h 120967"/>
                <a:gd name="connsiteX1" fmla="*/ 133350 w 133350"/>
                <a:gd name="connsiteY1" fmla="*/ 101918 h 120967"/>
                <a:gd name="connsiteX2" fmla="*/ 114300 w 133350"/>
                <a:gd name="connsiteY2" fmla="*/ 120968 h 120967"/>
                <a:gd name="connsiteX3" fmla="*/ 77152 w 133350"/>
                <a:gd name="connsiteY3" fmla="*/ 120968 h 120967"/>
                <a:gd name="connsiteX4" fmla="*/ 58102 w 133350"/>
                <a:gd name="connsiteY4" fmla="*/ 101918 h 120967"/>
                <a:gd name="connsiteX5" fmla="*/ 58102 w 133350"/>
                <a:gd name="connsiteY5" fmla="*/ 89535 h 120967"/>
                <a:gd name="connsiteX6" fmla="*/ 43815 w 133350"/>
                <a:gd name="connsiteY6" fmla="*/ 75248 h 120967"/>
                <a:gd name="connsiteX7" fmla="*/ 19050 w 133350"/>
                <a:gd name="connsiteY7" fmla="*/ 75248 h 120967"/>
                <a:gd name="connsiteX8" fmla="*/ 0 w 133350"/>
                <a:gd name="connsiteY8" fmla="*/ 56198 h 120967"/>
                <a:gd name="connsiteX9" fmla="*/ 0 w 133350"/>
                <a:gd name="connsiteY9" fmla="*/ 19050 h 120967"/>
                <a:gd name="connsiteX10" fmla="*/ 19050 w 133350"/>
                <a:gd name="connsiteY10" fmla="*/ 0 h 120967"/>
                <a:gd name="connsiteX11" fmla="*/ 113347 w 133350"/>
                <a:gd name="connsiteY11" fmla="*/ 0 h 120967"/>
                <a:gd name="connsiteX12" fmla="*/ 133350 w 133350"/>
                <a:gd name="connsiteY12" fmla="*/ 19050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20967">
                  <a:moveTo>
                    <a:pt x="133350" y="19050"/>
                  </a:moveTo>
                  <a:lnTo>
                    <a:pt x="133350" y="101918"/>
                  </a:lnTo>
                  <a:cubicBezTo>
                    <a:pt x="133350" y="112395"/>
                    <a:pt x="124777" y="120968"/>
                    <a:pt x="114300" y="120968"/>
                  </a:cubicBezTo>
                  <a:lnTo>
                    <a:pt x="77152" y="120968"/>
                  </a:lnTo>
                  <a:cubicBezTo>
                    <a:pt x="66675" y="120968"/>
                    <a:pt x="58102" y="112395"/>
                    <a:pt x="58102" y="101918"/>
                  </a:cubicBezTo>
                  <a:lnTo>
                    <a:pt x="58102" y="89535"/>
                  </a:lnTo>
                  <a:cubicBezTo>
                    <a:pt x="58102" y="81915"/>
                    <a:pt x="51435" y="75248"/>
                    <a:pt x="43815" y="75248"/>
                  </a:cubicBezTo>
                  <a:lnTo>
                    <a:pt x="19050" y="75248"/>
                  </a:lnTo>
                  <a:cubicBezTo>
                    <a:pt x="8572" y="75248"/>
                    <a:pt x="0" y="66675"/>
                    <a:pt x="0" y="56198"/>
                  </a:cubicBezTo>
                  <a:lnTo>
                    <a:pt x="0" y="19050"/>
                  </a:lnTo>
                  <a:cubicBezTo>
                    <a:pt x="0" y="8573"/>
                    <a:pt x="8572" y="0"/>
                    <a:pt x="19050" y="0"/>
                  </a:cubicBezTo>
                  <a:lnTo>
                    <a:pt x="113347" y="0"/>
                  </a:lnTo>
                  <a:cubicBezTo>
                    <a:pt x="124777" y="0"/>
                    <a:pt x="133350" y="8573"/>
                    <a:pt x="133350" y="1905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4EC9D8-5C9C-5E0E-8E37-72B7F584E2F4}"/>
                </a:ext>
              </a:extLst>
            </p:cNvPr>
            <p:cNvSpPr/>
            <p:nvPr/>
          </p:nvSpPr>
          <p:spPr>
            <a:xfrm>
              <a:off x="9575890" y="421359"/>
              <a:ext cx="74295" cy="73423"/>
            </a:xfrm>
            <a:custGeom>
              <a:avLst/>
              <a:gdLst>
                <a:gd name="connsiteX0" fmla="*/ 59055 w 74295"/>
                <a:gd name="connsiteY0" fmla="*/ 0 h 73423"/>
                <a:gd name="connsiteX1" fmla="*/ 15240 w 74295"/>
                <a:gd name="connsiteY1" fmla="*/ 0 h 73423"/>
                <a:gd name="connsiteX2" fmla="*/ 0 w 74295"/>
                <a:gd name="connsiteY2" fmla="*/ 15240 h 73423"/>
                <a:gd name="connsiteX3" fmla="*/ 0 w 74295"/>
                <a:gd name="connsiteY3" fmla="*/ 58103 h 73423"/>
                <a:gd name="connsiteX4" fmla="*/ 15240 w 74295"/>
                <a:gd name="connsiteY4" fmla="*/ 73343 h 73423"/>
                <a:gd name="connsiteX5" fmla="*/ 59055 w 74295"/>
                <a:gd name="connsiteY5" fmla="*/ 73343 h 73423"/>
                <a:gd name="connsiteX6" fmla="*/ 74295 w 74295"/>
                <a:gd name="connsiteY6" fmla="*/ 58103 h 73423"/>
                <a:gd name="connsiteX7" fmla="*/ 74295 w 74295"/>
                <a:gd name="connsiteY7" fmla="*/ 15240 h 73423"/>
                <a:gd name="connsiteX8" fmla="*/ 59055 w 74295"/>
                <a:gd name="connsiteY8" fmla="*/ 0 h 7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3423">
                  <a:moveTo>
                    <a:pt x="59055" y="0"/>
                  </a:moveTo>
                  <a:lnTo>
                    <a:pt x="15240" y="0"/>
                  </a:lnTo>
                  <a:cubicBezTo>
                    <a:pt x="6667" y="0"/>
                    <a:pt x="0" y="6667"/>
                    <a:pt x="0" y="15240"/>
                  </a:cubicBezTo>
                  <a:lnTo>
                    <a:pt x="0" y="58103"/>
                  </a:lnTo>
                  <a:cubicBezTo>
                    <a:pt x="0" y="66675"/>
                    <a:pt x="6667" y="73343"/>
                    <a:pt x="15240" y="73343"/>
                  </a:cubicBezTo>
                  <a:lnTo>
                    <a:pt x="59055" y="73343"/>
                  </a:lnTo>
                  <a:cubicBezTo>
                    <a:pt x="67627" y="74295"/>
                    <a:pt x="74295" y="66675"/>
                    <a:pt x="74295" y="58103"/>
                  </a:cubicBezTo>
                  <a:lnTo>
                    <a:pt x="74295" y="15240"/>
                  </a:lnTo>
                  <a:cubicBezTo>
                    <a:pt x="74295" y="6667"/>
                    <a:pt x="67627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0DD340D-C8D1-D138-8A5D-C296DCE31A0A}"/>
                </a:ext>
              </a:extLst>
            </p:cNvPr>
            <p:cNvSpPr/>
            <p:nvPr/>
          </p:nvSpPr>
          <p:spPr>
            <a:xfrm>
              <a:off x="1073698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73306D-62D9-3247-7428-6B304EC46674}"/>
              </a:ext>
            </a:extLst>
          </p:cNvPr>
          <p:cNvGrpSpPr/>
          <p:nvPr/>
        </p:nvGrpSpPr>
        <p:grpSpPr>
          <a:xfrm>
            <a:off x="7756304" y="4195225"/>
            <a:ext cx="2841210" cy="603504"/>
            <a:chOff x="7756304" y="4160478"/>
            <a:chExt cx="2841210" cy="603504"/>
          </a:xfrm>
        </p:grpSpPr>
        <p:sp>
          <p:nvSpPr>
            <p:cNvPr id="414" name="Rounded Rectangle 8">
              <a:extLst>
                <a:ext uri="{FF2B5EF4-FFF2-40B4-BE49-F238E27FC236}">
                  <a16:creationId xmlns:a16="http://schemas.microsoft.com/office/drawing/2014/main" id="{F466A634-F634-DD99-2434-E77CA355640A}"/>
                </a:ext>
              </a:extLst>
            </p:cNvPr>
            <p:cNvSpPr/>
            <p:nvPr/>
          </p:nvSpPr>
          <p:spPr>
            <a:xfrm>
              <a:off x="7756304" y="4160478"/>
              <a:ext cx="2841210" cy="603504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5" name="TextBox 414">
              <a:extLst>
                <a:ext uri="{FF2B5EF4-FFF2-40B4-BE49-F238E27FC236}">
                  <a16:creationId xmlns:a16="http://schemas.microsoft.com/office/drawing/2014/main" id="{CDCD61C3-3C62-B31C-6EC1-EF6BBFD8C413}"/>
                </a:ext>
              </a:extLst>
            </p:cNvPr>
            <p:cNvSpPr txBox="1"/>
            <p:nvPr/>
          </p:nvSpPr>
          <p:spPr>
            <a:xfrm>
              <a:off x="7953376" y="4296559"/>
              <a:ext cx="2051107" cy="350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120000"/>
                </a:lnSpc>
              </a:pPr>
              <a:r>
                <a:rPr lang="fa-IR" sz="14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یادآوری پیگیری ها</a:t>
              </a:r>
            </a:p>
          </p:txBody>
        </p:sp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FF27F1E2-B135-6A85-20CB-555440010BBC}"/>
                </a:ext>
              </a:extLst>
            </p:cNvPr>
            <p:cNvGrpSpPr/>
            <p:nvPr/>
          </p:nvGrpSpPr>
          <p:grpSpPr>
            <a:xfrm>
              <a:off x="9960745" y="4252616"/>
              <a:ext cx="451521" cy="411480"/>
              <a:chOff x="5433468" y="4429576"/>
              <a:chExt cx="476657" cy="439163"/>
            </a:xfrm>
          </p:grpSpPr>
          <p:grpSp>
            <p:nvGrpSpPr>
              <p:cNvPr id="417" name="Graphic 3">
                <a:extLst>
                  <a:ext uri="{FF2B5EF4-FFF2-40B4-BE49-F238E27FC236}">
                    <a16:creationId xmlns:a16="http://schemas.microsoft.com/office/drawing/2014/main" id="{54D16988-D342-0696-32F4-9333EAB01873}"/>
                  </a:ext>
                </a:extLst>
              </p:cNvPr>
              <p:cNvGrpSpPr/>
              <p:nvPr/>
            </p:nvGrpSpPr>
            <p:grpSpPr>
              <a:xfrm flipH="1" flipV="1">
                <a:off x="5631043" y="4588704"/>
                <a:ext cx="279082" cy="280035"/>
                <a:chOff x="7229908" y="6191496"/>
                <a:chExt cx="279082" cy="280035"/>
              </a:xfrm>
              <a:solidFill>
                <a:srgbClr val="EF8034"/>
              </a:solidFill>
            </p:grpSpPr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7A11B9AB-5408-8C84-B455-FA041F8A28FE}"/>
                    </a:ext>
                  </a:extLst>
                </p:cNvPr>
                <p:cNvSpPr/>
                <p:nvPr/>
              </p:nvSpPr>
              <p:spPr>
                <a:xfrm>
                  <a:off x="7229908" y="6191496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65 h 24765"/>
                    <a:gd name="connsiteX1" fmla="*/ 14480 w 24765"/>
                    <a:gd name="connsiteY1" fmla="*/ 17345 h 24765"/>
                    <a:gd name="connsiteX2" fmla="*/ 2097 w 24765"/>
                    <a:gd name="connsiteY2" fmla="*/ 4965 h 24765"/>
                    <a:gd name="connsiteX3" fmla="*/ 14480 w 24765"/>
                    <a:gd name="connsiteY3" fmla="*/ -7416 h 24765"/>
                    <a:gd name="connsiteX4" fmla="*/ 26863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65"/>
                      </a:moveTo>
                      <a:cubicBezTo>
                        <a:pt x="26863" y="11801"/>
                        <a:pt x="21319" y="17345"/>
                        <a:pt x="14480" y="17345"/>
                      </a:cubicBezTo>
                      <a:cubicBezTo>
                        <a:pt x="7641" y="17345"/>
                        <a:pt x="2097" y="11801"/>
                        <a:pt x="2097" y="4965"/>
                      </a:cubicBezTo>
                      <a:cubicBezTo>
                        <a:pt x="2097" y="-1872"/>
                        <a:pt x="7641" y="-7416"/>
                        <a:pt x="14480" y="-7416"/>
                      </a:cubicBezTo>
                      <a:cubicBezTo>
                        <a:pt x="21319" y="-7416"/>
                        <a:pt x="26863" y="-1872"/>
                        <a:pt x="26863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27" name="Freeform: Shape 426">
                  <a:extLst>
                    <a:ext uri="{FF2B5EF4-FFF2-40B4-BE49-F238E27FC236}">
                      <a16:creationId xmlns:a16="http://schemas.microsoft.com/office/drawing/2014/main" id="{43A747BD-001C-902B-22FE-DBC66101CB2C}"/>
                    </a:ext>
                  </a:extLst>
                </p:cNvPr>
                <p:cNvSpPr/>
                <p:nvPr/>
              </p:nvSpPr>
              <p:spPr>
                <a:xfrm>
                  <a:off x="7293726" y="6191496"/>
                  <a:ext cx="24765" cy="24765"/>
                </a:xfrm>
                <a:custGeom>
                  <a:avLst/>
                  <a:gdLst>
                    <a:gd name="connsiteX0" fmla="*/ 26873 w 24765"/>
                    <a:gd name="connsiteY0" fmla="*/ 4965 h 24765"/>
                    <a:gd name="connsiteX1" fmla="*/ 14490 w 24765"/>
                    <a:gd name="connsiteY1" fmla="*/ 17345 h 24765"/>
                    <a:gd name="connsiteX2" fmla="*/ 2107 w 24765"/>
                    <a:gd name="connsiteY2" fmla="*/ 4965 h 24765"/>
                    <a:gd name="connsiteX3" fmla="*/ 14490 w 24765"/>
                    <a:gd name="connsiteY3" fmla="*/ -7416 h 24765"/>
                    <a:gd name="connsiteX4" fmla="*/ 26873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73" y="4965"/>
                      </a:moveTo>
                      <a:cubicBezTo>
                        <a:pt x="26873" y="11801"/>
                        <a:pt x="21329" y="17345"/>
                        <a:pt x="14490" y="17345"/>
                      </a:cubicBezTo>
                      <a:cubicBezTo>
                        <a:pt x="7651" y="17345"/>
                        <a:pt x="2107" y="11801"/>
                        <a:pt x="2107" y="4965"/>
                      </a:cubicBezTo>
                      <a:cubicBezTo>
                        <a:pt x="2107" y="-1872"/>
                        <a:pt x="7651" y="-7416"/>
                        <a:pt x="14490" y="-7416"/>
                      </a:cubicBezTo>
                      <a:cubicBezTo>
                        <a:pt x="21329" y="-7416"/>
                        <a:pt x="26873" y="-1872"/>
                        <a:pt x="26873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28" name="Freeform: Shape 427">
                  <a:extLst>
                    <a:ext uri="{FF2B5EF4-FFF2-40B4-BE49-F238E27FC236}">
                      <a16:creationId xmlns:a16="http://schemas.microsoft.com/office/drawing/2014/main" id="{018A001C-91E4-7854-0539-61E302E8299E}"/>
                    </a:ext>
                  </a:extLst>
                </p:cNvPr>
                <p:cNvSpPr/>
                <p:nvPr/>
              </p:nvSpPr>
              <p:spPr>
                <a:xfrm>
                  <a:off x="7356591" y="6191496"/>
                  <a:ext cx="24765" cy="24765"/>
                </a:xfrm>
                <a:custGeom>
                  <a:avLst/>
                  <a:gdLst>
                    <a:gd name="connsiteX0" fmla="*/ 26880 w 24765"/>
                    <a:gd name="connsiteY0" fmla="*/ 4965 h 24765"/>
                    <a:gd name="connsiteX1" fmla="*/ 14497 w 24765"/>
                    <a:gd name="connsiteY1" fmla="*/ 17345 h 24765"/>
                    <a:gd name="connsiteX2" fmla="*/ 2114 w 24765"/>
                    <a:gd name="connsiteY2" fmla="*/ 4965 h 24765"/>
                    <a:gd name="connsiteX3" fmla="*/ 14497 w 24765"/>
                    <a:gd name="connsiteY3" fmla="*/ -7416 h 24765"/>
                    <a:gd name="connsiteX4" fmla="*/ 26880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80" y="4965"/>
                      </a:moveTo>
                      <a:cubicBezTo>
                        <a:pt x="26880" y="11801"/>
                        <a:pt x="21336" y="17345"/>
                        <a:pt x="14497" y="17345"/>
                      </a:cubicBezTo>
                      <a:cubicBezTo>
                        <a:pt x="7657" y="17345"/>
                        <a:pt x="2114" y="11801"/>
                        <a:pt x="2114" y="4965"/>
                      </a:cubicBezTo>
                      <a:cubicBezTo>
                        <a:pt x="2114" y="-1872"/>
                        <a:pt x="7657" y="-7416"/>
                        <a:pt x="14497" y="-7416"/>
                      </a:cubicBezTo>
                      <a:cubicBezTo>
                        <a:pt x="21336" y="-7416"/>
                        <a:pt x="26880" y="-1872"/>
                        <a:pt x="26880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29" name="Freeform: Shape 428">
                  <a:extLst>
                    <a:ext uri="{FF2B5EF4-FFF2-40B4-BE49-F238E27FC236}">
                      <a16:creationId xmlns:a16="http://schemas.microsoft.com/office/drawing/2014/main" id="{7197F84B-8EBF-0428-298D-B6DB93D9BE19}"/>
                    </a:ext>
                  </a:extLst>
                </p:cNvPr>
                <p:cNvSpPr/>
                <p:nvPr/>
              </p:nvSpPr>
              <p:spPr>
                <a:xfrm>
                  <a:off x="7420408" y="6191496"/>
                  <a:ext cx="24765" cy="24765"/>
                </a:xfrm>
                <a:custGeom>
                  <a:avLst/>
                  <a:gdLst>
                    <a:gd name="connsiteX0" fmla="*/ 26887 w 24765"/>
                    <a:gd name="connsiteY0" fmla="*/ 4965 h 24765"/>
                    <a:gd name="connsiteX1" fmla="*/ 14504 w 24765"/>
                    <a:gd name="connsiteY1" fmla="*/ 17345 h 24765"/>
                    <a:gd name="connsiteX2" fmla="*/ 2121 w 24765"/>
                    <a:gd name="connsiteY2" fmla="*/ 4965 h 24765"/>
                    <a:gd name="connsiteX3" fmla="*/ 14504 w 24765"/>
                    <a:gd name="connsiteY3" fmla="*/ -7416 h 24765"/>
                    <a:gd name="connsiteX4" fmla="*/ 26887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87" y="4965"/>
                      </a:moveTo>
                      <a:cubicBezTo>
                        <a:pt x="26887" y="11801"/>
                        <a:pt x="21343" y="17345"/>
                        <a:pt x="14504" y="17345"/>
                      </a:cubicBezTo>
                      <a:cubicBezTo>
                        <a:pt x="7665" y="17345"/>
                        <a:pt x="2121" y="11801"/>
                        <a:pt x="2121" y="4965"/>
                      </a:cubicBezTo>
                      <a:cubicBezTo>
                        <a:pt x="2121" y="-1872"/>
                        <a:pt x="7665" y="-7416"/>
                        <a:pt x="14504" y="-7416"/>
                      </a:cubicBezTo>
                      <a:cubicBezTo>
                        <a:pt x="21343" y="-7416"/>
                        <a:pt x="26887" y="-1872"/>
                        <a:pt x="26887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30" name="Freeform: Shape 429">
                  <a:extLst>
                    <a:ext uri="{FF2B5EF4-FFF2-40B4-BE49-F238E27FC236}">
                      <a16:creationId xmlns:a16="http://schemas.microsoft.com/office/drawing/2014/main" id="{B42F93AC-3723-56C7-0F51-655F8BC62D05}"/>
                    </a:ext>
                  </a:extLst>
                </p:cNvPr>
                <p:cNvSpPr/>
                <p:nvPr/>
              </p:nvSpPr>
              <p:spPr>
                <a:xfrm>
                  <a:off x="7484226" y="6191496"/>
                  <a:ext cx="24765" cy="24765"/>
                </a:xfrm>
                <a:custGeom>
                  <a:avLst/>
                  <a:gdLst>
                    <a:gd name="connsiteX0" fmla="*/ 26897 w 24765"/>
                    <a:gd name="connsiteY0" fmla="*/ 4965 h 24765"/>
                    <a:gd name="connsiteX1" fmla="*/ 14514 w 24765"/>
                    <a:gd name="connsiteY1" fmla="*/ 17345 h 24765"/>
                    <a:gd name="connsiteX2" fmla="*/ 2131 w 24765"/>
                    <a:gd name="connsiteY2" fmla="*/ 4965 h 24765"/>
                    <a:gd name="connsiteX3" fmla="*/ 14514 w 24765"/>
                    <a:gd name="connsiteY3" fmla="*/ -7416 h 24765"/>
                    <a:gd name="connsiteX4" fmla="*/ 26897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97" y="4965"/>
                      </a:moveTo>
                      <a:cubicBezTo>
                        <a:pt x="26897" y="11801"/>
                        <a:pt x="21353" y="17345"/>
                        <a:pt x="14514" y="17345"/>
                      </a:cubicBezTo>
                      <a:cubicBezTo>
                        <a:pt x="7675" y="17345"/>
                        <a:pt x="2131" y="11801"/>
                        <a:pt x="2131" y="4965"/>
                      </a:cubicBezTo>
                      <a:cubicBezTo>
                        <a:pt x="2131" y="-1872"/>
                        <a:pt x="7675" y="-7416"/>
                        <a:pt x="14514" y="-7416"/>
                      </a:cubicBezTo>
                      <a:cubicBezTo>
                        <a:pt x="21353" y="-7416"/>
                        <a:pt x="26897" y="-1872"/>
                        <a:pt x="26897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F09B861D-DB5E-21D4-6B59-8A79DD604F50}"/>
                    </a:ext>
                  </a:extLst>
                </p:cNvPr>
                <p:cNvSpPr/>
                <p:nvPr/>
              </p:nvSpPr>
              <p:spPr>
                <a:xfrm>
                  <a:off x="7229908" y="6255313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75 h 24765"/>
                    <a:gd name="connsiteX1" fmla="*/ 14480 w 24765"/>
                    <a:gd name="connsiteY1" fmla="*/ 17355 h 24765"/>
                    <a:gd name="connsiteX2" fmla="*/ 2097 w 24765"/>
                    <a:gd name="connsiteY2" fmla="*/ 4975 h 24765"/>
                    <a:gd name="connsiteX3" fmla="*/ 14480 w 24765"/>
                    <a:gd name="connsiteY3" fmla="*/ -7406 h 24765"/>
                    <a:gd name="connsiteX4" fmla="*/ 26863 w 24765"/>
                    <a:gd name="connsiteY4" fmla="*/ 497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75"/>
                      </a:moveTo>
                      <a:cubicBezTo>
                        <a:pt x="26863" y="11811"/>
                        <a:pt x="21319" y="17355"/>
                        <a:pt x="14480" y="17355"/>
                      </a:cubicBezTo>
                      <a:cubicBezTo>
                        <a:pt x="7641" y="17355"/>
                        <a:pt x="2097" y="11811"/>
                        <a:pt x="2097" y="4975"/>
                      </a:cubicBezTo>
                      <a:cubicBezTo>
                        <a:pt x="2097" y="-1862"/>
                        <a:pt x="7641" y="-7406"/>
                        <a:pt x="14480" y="-7406"/>
                      </a:cubicBezTo>
                      <a:cubicBezTo>
                        <a:pt x="21319" y="-7406"/>
                        <a:pt x="26863" y="-1862"/>
                        <a:pt x="26863" y="497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68E749F0-6EEE-2E0C-2099-557F1F33C76D}"/>
                    </a:ext>
                  </a:extLst>
                </p:cNvPr>
                <p:cNvSpPr/>
                <p:nvPr/>
              </p:nvSpPr>
              <p:spPr>
                <a:xfrm>
                  <a:off x="7229908" y="6319131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84 h 24765"/>
                    <a:gd name="connsiteX1" fmla="*/ 14480 w 24765"/>
                    <a:gd name="connsiteY1" fmla="*/ 17365 h 24765"/>
                    <a:gd name="connsiteX2" fmla="*/ 2097 w 24765"/>
                    <a:gd name="connsiteY2" fmla="*/ 4984 h 24765"/>
                    <a:gd name="connsiteX3" fmla="*/ 14480 w 24765"/>
                    <a:gd name="connsiteY3" fmla="*/ -7396 h 24765"/>
                    <a:gd name="connsiteX4" fmla="*/ 26863 w 24765"/>
                    <a:gd name="connsiteY4" fmla="*/ 4984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84"/>
                      </a:moveTo>
                      <a:cubicBezTo>
                        <a:pt x="26863" y="11821"/>
                        <a:pt x="21319" y="17365"/>
                        <a:pt x="14480" y="17365"/>
                      </a:cubicBezTo>
                      <a:cubicBezTo>
                        <a:pt x="7641" y="17365"/>
                        <a:pt x="2097" y="11821"/>
                        <a:pt x="2097" y="4984"/>
                      </a:cubicBezTo>
                      <a:cubicBezTo>
                        <a:pt x="2097" y="-1852"/>
                        <a:pt x="7641" y="-7396"/>
                        <a:pt x="14480" y="-7396"/>
                      </a:cubicBezTo>
                      <a:cubicBezTo>
                        <a:pt x="21319" y="-7396"/>
                        <a:pt x="26863" y="-1852"/>
                        <a:pt x="26863" y="4984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C4DD6F75-99B9-9BEA-6403-E1C32A3AFE0A}"/>
                    </a:ext>
                  </a:extLst>
                </p:cNvPr>
                <p:cNvSpPr/>
                <p:nvPr/>
              </p:nvSpPr>
              <p:spPr>
                <a:xfrm>
                  <a:off x="7229908" y="6382948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90 h 24765"/>
                    <a:gd name="connsiteX1" fmla="*/ 14480 w 24765"/>
                    <a:gd name="connsiteY1" fmla="*/ 17370 h 24765"/>
                    <a:gd name="connsiteX2" fmla="*/ 2097 w 24765"/>
                    <a:gd name="connsiteY2" fmla="*/ 4990 h 24765"/>
                    <a:gd name="connsiteX3" fmla="*/ 14480 w 24765"/>
                    <a:gd name="connsiteY3" fmla="*/ -7391 h 24765"/>
                    <a:gd name="connsiteX4" fmla="*/ 26863 w 24765"/>
                    <a:gd name="connsiteY4" fmla="*/ 4990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90"/>
                      </a:moveTo>
                      <a:cubicBezTo>
                        <a:pt x="26863" y="11826"/>
                        <a:pt x="21319" y="17370"/>
                        <a:pt x="14480" y="17370"/>
                      </a:cubicBezTo>
                      <a:cubicBezTo>
                        <a:pt x="7641" y="17370"/>
                        <a:pt x="2097" y="11826"/>
                        <a:pt x="2097" y="4990"/>
                      </a:cubicBezTo>
                      <a:cubicBezTo>
                        <a:pt x="2097" y="-1847"/>
                        <a:pt x="7641" y="-7391"/>
                        <a:pt x="14480" y="-7391"/>
                      </a:cubicBezTo>
                      <a:cubicBezTo>
                        <a:pt x="21319" y="-7391"/>
                        <a:pt x="26863" y="-1847"/>
                        <a:pt x="26863" y="4990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C3ED8684-E172-AFEB-8808-4567802BDBB0}"/>
                    </a:ext>
                  </a:extLst>
                </p:cNvPr>
                <p:cNvSpPr/>
                <p:nvPr/>
              </p:nvSpPr>
              <p:spPr>
                <a:xfrm>
                  <a:off x="7229908" y="6446766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99 h 24765"/>
                    <a:gd name="connsiteX1" fmla="*/ 14480 w 24765"/>
                    <a:gd name="connsiteY1" fmla="*/ 17380 h 24765"/>
                    <a:gd name="connsiteX2" fmla="*/ 2097 w 24765"/>
                    <a:gd name="connsiteY2" fmla="*/ 4999 h 24765"/>
                    <a:gd name="connsiteX3" fmla="*/ 14480 w 24765"/>
                    <a:gd name="connsiteY3" fmla="*/ -7381 h 24765"/>
                    <a:gd name="connsiteX4" fmla="*/ 26863 w 24765"/>
                    <a:gd name="connsiteY4" fmla="*/ 4999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99"/>
                      </a:moveTo>
                      <a:cubicBezTo>
                        <a:pt x="26863" y="11836"/>
                        <a:pt x="21319" y="17380"/>
                        <a:pt x="14480" y="17380"/>
                      </a:cubicBezTo>
                      <a:cubicBezTo>
                        <a:pt x="7641" y="17380"/>
                        <a:pt x="2097" y="11836"/>
                        <a:pt x="2097" y="4999"/>
                      </a:cubicBezTo>
                      <a:cubicBezTo>
                        <a:pt x="2097" y="-1837"/>
                        <a:pt x="7641" y="-7381"/>
                        <a:pt x="14480" y="-7381"/>
                      </a:cubicBezTo>
                      <a:cubicBezTo>
                        <a:pt x="21319" y="-7381"/>
                        <a:pt x="26863" y="-1837"/>
                        <a:pt x="26863" y="4999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418" name="Group 417">
                <a:extLst>
                  <a:ext uri="{FF2B5EF4-FFF2-40B4-BE49-F238E27FC236}">
                    <a16:creationId xmlns:a16="http://schemas.microsoft.com/office/drawing/2014/main" id="{4937EA33-09AE-BE77-5089-08E404EBD9A7}"/>
                  </a:ext>
                </a:extLst>
              </p:cNvPr>
              <p:cNvGrpSpPr/>
              <p:nvPr/>
            </p:nvGrpSpPr>
            <p:grpSpPr>
              <a:xfrm>
                <a:off x="5433468" y="4429576"/>
                <a:ext cx="416050" cy="398305"/>
                <a:chOff x="5372977" y="6146170"/>
                <a:chExt cx="502312" cy="480887"/>
              </a:xfrm>
            </p:grpSpPr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0EDB96EE-9346-418A-6784-E35D561B0E96}"/>
                    </a:ext>
                  </a:extLst>
                </p:cNvPr>
                <p:cNvSpPr/>
                <p:nvPr/>
              </p:nvSpPr>
              <p:spPr>
                <a:xfrm>
                  <a:off x="5372977" y="6146170"/>
                  <a:ext cx="186149" cy="186149"/>
                </a:xfrm>
                <a:custGeom>
                  <a:avLst/>
                  <a:gdLst>
                    <a:gd name="connsiteX0" fmla="*/ 279573 w 278129"/>
                    <a:gd name="connsiteY0" fmla="*/ 129923 h 278130"/>
                    <a:gd name="connsiteX1" fmla="*/ 140508 w 278129"/>
                    <a:gd name="connsiteY1" fmla="*/ 268985 h 278130"/>
                    <a:gd name="connsiteX2" fmla="*/ 1443 w 278129"/>
                    <a:gd name="connsiteY2" fmla="*/ 129923 h 278130"/>
                    <a:gd name="connsiteX3" fmla="*/ 140508 w 278129"/>
                    <a:gd name="connsiteY3" fmla="*/ -9138 h 278130"/>
                    <a:gd name="connsiteX4" fmla="*/ 279573 w 278129"/>
                    <a:gd name="connsiteY4" fmla="*/ 129923 h 278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129" h="278130">
                      <a:moveTo>
                        <a:pt x="279573" y="129923"/>
                      </a:moveTo>
                      <a:cubicBezTo>
                        <a:pt x="279573" y="206728"/>
                        <a:pt x="217311" y="268985"/>
                        <a:pt x="140508" y="268985"/>
                      </a:cubicBezTo>
                      <a:cubicBezTo>
                        <a:pt x="63705" y="268985"/>
                        <a:pt x="1443" y="206719"/>
                        <a:pt x="1443" y="129923"/>
                      </a:cubicBezTo>
                      <a:cubicBezTo>
                        <a:pt x="1443" y="53119"/>
                        <a:pt x="63705" y="-9138"/>
                        <a:pt x="140508" y="-9138"/>
                      </a:cubicBezTo>
                      <a:cubicBezTo>
                        <a:pt x="217311" y="-9138"/>
                        <a:pt x="279573" y="53128"/>
                        <a:pt x="279573" y="129923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id="{5346B51D-E0DE-B37A-384C-8177D87AB6AE}"/>
                    </a:ext>
                  </a:extLst>
                </p:cNvPr>
                <p:cNvSpPr/>
                <p:nvPr/>
              </p:nvSpPr>
              <p:spPr>
                <a:xfrm>
                  <a:off x="5449498" y="6201288"/>
                  <a:ext cx="425791" cy="425769"/>
                </a:xfrm>
                <a:custGeom>
                  <a:avLst/>
                  <a:gdLst>
                    <a:gd name="connsiteX0" fmla="*/ 59570 w 425791"/>
                    <a:gd name="connsiteY0" fmla="*/ -9138 h 425769"/>
                    <a:gd name="connsiteX1" fmla="*/ 369133 w 425791"/>
                    <a:gd name="connsiteY1" fmla="*/ -9138 h 425769"/>
                    <a:gd name="connsiteX2" fmla="*/ 427235 w 425791"/>
                    <a:gd name="connsiteY2" fmla="*/ 48970 h 425769"/>
                    <a:gd name="connsiteX3" fmla="*/ 427235 w 425791"/>
                    <a:gd name="connsiteY3" fmla="*/ 358533 h 425769"/>
                    <a:gd name="connsiteX4" fmla="*/ 369133 w 425791"/>
                    <a:gd name="connsiteY4" fmla="*/ 416631 h 425769"/>
                    <a:gd name="connsiteX5" fmla="*/ 59570 w 425791"/>
                    <a:gd name="connsiteY5" fmla="*/ 416631 h 425769"/>
                    <a:gd name="connsiteX6" fmla="*/ 1468 w 425791"/>
                    <a:gd name="connsiteY6" fmla="*/ 358533 h 425769"/>
                    <a:gd name="connsiteX7" fmla="*/ 1468 w 425791"/>
                    <a:gd name="connsiteY7" fmla="*/ 48970 h 425769"/>
                    <a:gd name="connsiteX8" fmla="*/ 59570 w 425791"/>
                    <a:gd name="connsiteY8" fmla="*/ -9138 h 425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5791" h="425769">
                      <a:moveTo>
                        <a:pt x="59570" y="-9138"/>
                      </a:moveTo>
                      <a:lnTo>
                        <a:pt x="369133" y="-9138"/>
                      </a:lnTo>
                      <a:cubicBezTo>
                        <a:pt x="401518" y="-9138"/>
                        <a:pt x="427235" y="17539"/>
                        <a:pt x="427235" y="48970"/>
                      </a:cubicBezTo>
                      <a:lnTo>
                        <a:pt x="427235" y="358533"/>
                      </a:lnTo>
                      <a:cubicBezTo>
                        <a:pt x="427235" y="390912"/>
                        <a:pt x="400565" y="416631"/>
                        <a:pt x="369133" y="416631"/>
                      </a:cubicBezTo>
                      <a:lnTo>
                        <a:pt x="59570" y="416631"/>
                      </a:lnTo>
                      <a:cubicBezTo>
                        <a:pt x="27185" y="416631"/>
                        <a:pt x="1468" y="389963"/>
                        <a:pt x="1468" y="358533"/>
                      </a:cubicBezTo>
                      <a:lnTo>
                        <a:pt x="1468" y="48970"/>
                      </a:lnTo>
                      <a:cubicBezTo>
                        <a:pt x="515" y="17539"/>
                        <a:pt x="27185" y="-9138"/>
                        <a:pt x="59570" y="-9138"/>
                      </a:cubicBezTo>
                      <a:close/>
                    </a:path>
                  </a:pathLst>
                </a:custGeom>
                <a:solidFill>
                  <a:srgbClr val="0E2F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07086B-7E30-46EE-538C-B38252CA6D5F}"/>
              </a:ext>
            </a:extLst>
          </p:cNvPr>
          <p:cNvGrpSpPr/>
          <p:nvPr/>
        </p:nvGrpSpPr>
        <p:grpSpPr>
          <a:xfrm>
            <a:off x="7758114" y="5627345"/>
            <a:ext cx="2841210" cy="603504"/>
            <a:chOff x="7758114" y="5627345"/>
            <a:chExt cx="2841210" cy="603504"/>
          </a:xfrm>
        </p:grpSpPr>
        <p:sp>
          <p:nvSpPr>
            <p:cNvPr id="369" name="Rounded Rectangle 8">
              <a:extLst>
                <a:ext uri="{FF2B5EF4-FFF2-40B4-BE49-F238E27FC236}">
                  <a16:creationId xmlns:a16="http://schemas.microsoft.com/office/drawing/2014/main" id="{7DB422B5-74A7-BC20-9789-DF91A8A63EBD}"/>
                </a:ext>
              </a:extLst>
            </p:cNvPr>
            <p:cNvSpPr/>
            <p:nvPr/>
          </p:nvSpPr>
          <p:spPr>
            <a:xfrm>
              <a:off x="7758114" y="5627345"/>
              <a:ext cx="2841210" cy="603504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0" name="TextBox 369">
              <a:extLst>
                <a:ext uri="{FF2B5EF4-FFF2-40B4-BE49-F238E27FC236}">
                  <a16:creationId xmlns:a16="http://schemas.microsoft.com/office/drawing/2014/main" id="{3748C620-C579-DD3F-0FF1-3D665B3BE2AC}"/>
                </a:ext>
              </a:extLst>
            </p:cNvPr>
            <p:cNvSpPr txBox="1"/>
            <p:nvPr/>
          </p:nvSpPr>
          <p:spPr>
            <a:xfrm>
              <a:off x="7953376" y="5760672"/>
              <a:ext cx="2076108" cy="350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120000"/>
                </a:lnSpc>
              </a:pPr>
              <a:r>
                <a:rPr lang="fa-IR" sz="14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بهبود تجربه مشتری</a:t>
              </a:r>
            </a:p>
          </p:txBody>
        </p: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AB32B3C8-4D27-97B8-8488-D581BE23EBE0}"/>
                </a:ext>
              </a:extLst>
            </p:cNvPr>
            <p:cNvGrpSpPr/>
            <p:nvPr/>
          </p:nvGrpSpPr>
          <p:grpSpPr>
            <a:xfrm>
              <a:off x="9962555" y="5736940"/>
              <a:ext cx="451521" cy="411480"/>
              <a:chOff x="5433468" y="4429576"/>
              <a:chExt cx="476657" cy="439163"/>
            </a:xfrm>
          </p:grpSpPr>
          <p:grpSp>
            <p:nvGrpSpPr>
              <p:cNvPr id="372" name="Graphic 3">
                <a:extLst>
                  <a:ext uri="{FF2B5EF4-FFF2-40B4-BE49-F238E27FC236}">
                    <a16:creationId xmlns:a16="http://schemas.microsoft.com/office/drawing/2014/main" id="{75567FCA-6F71-3A52-C33B-9C527A467CA0}"/>
                  </a:ext>
                </a:extLst>
              </p:cNvPr>
              <p:cNvGrpSpPr/>
              <p:nvPr/>
            </p:nvGrpSpPr>
            <p:grpSpPr>
              <a:xfrm flipH="1" flipV="1">
                <a:off x="5631043" y="4588704"/>
                <a:ext cx="279082" cy="280035"/>
                <a:chOff x="7229908" y="6191496"/>
                <a:chExt cx="279082" cy="280035"/>
              </a:xfrm>
              <a:solidFill>
                <a:srgbClr val="EF8034"/>
              </a:solidFill>
            </p:grpSpPr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FB73B713-E12C-91CB-E45C-0FA0E8ABCD67}"/>
                    </a:ext>
                  </a:extLst>
                </p:cNvPr>
                <p:cNvSpPr/>
                <p:nvPr/>
              </p:nvSpPr>
              <p:spPr>
                <a:xfrm>
                  <a:off x="7229908" y="6191496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65 h 24765"/>
                    <a:gd name="connsiteX1" fmla="*/ 14480 w 24765"/>
                    <a:gd name="connsiteY1" fmla="*/ 17345 h 24765"/>
                    <a:gd name="connsiteX2" fmla="*/ 2097 w 24765"/>
                    <a:gd name="connsiteY2" fmla="*/ 4965 h 24765"/>
                    <a:gd name="connsiteX3" fmla="*/ 14480 w 24765"/>
                    <a:gd name="connsiteY3" fmla="*/ -7416 h 24765"/>
                    <a:gd name="connsiteX4" fmla="*/ 26863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65"/>
                      </a:moveTo>
                      <a:cubicBezTo>
                        <a:pt x="26863" y="11801"/>
                        <a:pt x="21319" y="17345"/>
                        <a:pt x="14480" y="17345"/>
                      </a:cubicBezTo>
                      <a:cubicBezTo>
                        <a:pt x="7641" y="17345"/>
                        <a:pt x="2097" y="11801"/>
                        <a:pt x="2097" y="4965"/>
                      </a:cubicBezTo>
                      <a:cubicBezTo>
                        <a:pt x="2097" y="-1872"/>
                        <a:pt x="7641" y="-7416"/>
                        <a:pt x="14480" y="-7416"/>
                      </a:cubicBezTo>
                      <a:cubicBezTo>
                        <a:pt x="21319" y="-7416"/>
                        <a:pt x="26863" y="-1872"/>
                        <a:pt x="26863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796C6D29-B141-FA6D-F55E-5D2286FD3C30}"/>
                    </a:ext>
                  </a:extLst>
                </p:cNvPr>
                <p:cNvSpPr/>
                <p:nvPr/>
              </p:nvSpPr>
              <p:spPr>
                <a:xfrm>
                  <a:off x="7293726" y="6191496"/>
                  <a:ext cx="24765" cy="24765"/>
                </a:xfrm>
                <a:custGeom>
                  <a:avLst/>
                  <a:gdLst>
                    <a:gd name="connsiteX0" fmla="*/ 26873 w 24765"/>
                    <a:gd name="connsiteY0" fmla="*/ 4965 h 24765"/>
                    <a:gd name="connsiteX1" fmla="*/ 14490 w 24765"/>
                    <a:gd name="connsiteY1" fmla="*/ 17345 h 24765"/>
                    <a:gd name="connsiteX2" fmla="*/ 2107 w 24765"/>
                    <a:gd name="connsiteY2" fmla="*/ 4965 h 24765"/>
                    <a:gd name="connsiteX3" fmla="*/ 14490 w 24765"/>
                    <a:gd name="connsiteY3" fmla="*/ -7416 h 24765"/>
                    <a:gd name="connsiteX4" fmla="*/ 26873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73" y="4965"/>
                      </a:moveTo>
                      <a:cubicBezTo>
                        <a:pt x="26873" y="11801"/>
                        <a:pt x="21329" y="17345"/>
                        <a:pt x="14490" y="17345"/>
                      </a:cubicBezTo>
                      <a:cubicBezTo>
                        <a:pt x="7651" y="17345"/>
                        <a:pt x="2107" y="11801"/>
                        <a:pt x="2107" y="4965"/>
                      </a:cubicBezTo>
                      <a:cubicBezTo>
                        <a:pt x="2107" y="-1872"/>
                        <a:pt x="7651" y="-7416"/>
                        <a:pt x="14490" y="-7416"/>
                      </a:cubicBezTo>
                      <a:cubicBezTo>
                        <a:pt x="21329" y="-7416"/>
                        <a:pt x="26873" y="-1872"/>
                        <a:pt x="26873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D95E8CCE-1824-8F5B-4D79-772CCCE59AC2}"/>
                    </a:ext>
                  </a:extLst>
                </p:cNvPr>
                <p:cNvSpPr/>
                <p:nvPr/>
              </p:nvSpPr>
              <p:spPr>
                <a:xfrm>
                  <a:off x="7356591" y="6191496"/>
                  <a:ext cx="24765" cy="24765"/>
                </a:xfrm>
                <a:custGeom>
                  <a:avLst/>
                  <a:gdLst>
                    <a:gd name="connsiteX0" fmla="*/ 26880 w 24765"/>
                    <a:gd name="connsiteY0" fmla="*/ 4965 h 24765"/>
                    <a:gd name="connsiteX1" fmla="*/ 14497 w 24765"/>
                    <a:gd name="connsiteY1" fmla="*/ 17345 h 24765"/>
                    <a:gd name="connsiteX2" fmla="*/ 2114 w 24765"/>
                    <a:gd name="connsiteY2" fmla="*/ 4965 h 24765"/>
                    <a:gd name="connsiteX3" fmla="*/ 14497 w 24765"/>
                    <a:gd name="connsiteY3" fmla="*/ -7416 h 24765"/>
                    <a:gd name="connsiteX4" fmla="*/ 26880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80" y="4965"/>
                      </a:moveTo>
                      <a:cubicBezTo>
                        <a:pt x="26880" y="11801"/>
                        <a:pt x="21336" y="17345"/>
                        <a:pt x="14497" y="17345"/>
                      </a:cubicBezTo>
                      <a:cubicBezTo>
                        <a:pt x="7657" y="17345"/>
                        <a:pt x="2114" y="11801"/>
                        <a:pt x="2114" y="4965"/>
                      </a:cubicBezTo>
                      <a:cubicBezTo>
                        <a:pt x="2114" y="-1872"/>
                        <a:pt x="7657" y="-7416"/>
                        <a:pt x="14497" y="-7416"/>
                      </a:cubicBezTo>
                      <a:cubicBezTo>
                        <a:pt x="21336" y="-7416"/>
                        <a:pt x="26880" y="-1872"/>
                        <a:pt x="26880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F5ABC176-BD09-A60E-1988-EAA1F1639CB8}"/>
                    </a:ext>
                  </a:extLst>
                </p:cNvPr>
                <p:cNvSpPr/>
                <p:nvPr/>
              </p:nvSpPr>
              <p:spPr>
                <a:xfrm>
                  <a:off x="7420408" y="6191496"/>
                  <a:ext cx="24765" cy="24765"/>
                </a:xfrm>
                <a:custGeom>
                  <a:avLst/>
                  <a:gdLst>
                    <a:gd name="connsiteX0" fmla="*/ 26887 w 24765"/>
                    <a:gd name="connsiteY0" fmla="*/ 4965 h 24765"/>
                    <a:gd name="connsiteX1" fmla="*/ 14504 w 24765"/>
                    <a:gd name="connsiteY1" fmla="*/ 17345 h 24765"/>
                    <a:gd name="connsiteX2" fmla="*/ 2121 w 24765"/>
                    <a:gd name="connsiteY2" fmla="*/ 4965 h 24765"/>
                    <a:gd name="connsiteX3" fmla="*/ 14504 w 24765"/>
                    <a:gd name="connsiteY3" fmla="*/ -7416 h 24765"/>
                    <a:gd name="connsiteX4" fmla="*/ 26887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87" y="4965"/>
                      </a:moveTo>
                      <a:cubicBezTo>
                        <a:pt x="26887" y="11801"/>
                        <a:pt x="21343" y="17345"/>
                        <a:pt x="14504" y="17345"/>
                      </a:cubicBezTo>
                      <a:cubicBezTo>
                        <a:pt x="7665" y="17345"/>
                        <a:pt x="2121" y="11801"/>
                        <a:pt x="2121" y="4965"/>
                      </a:cubicBezTo>
                      <a:cubicBezTo>
                        <a:pt x="2121" y="-1872"/>
                        <a:pt x="7665" y="-7416"/>
                        <a:pt x="14504" y="-7416"/>
                      </a:cubicBezTo>
                      <a:cubicBezTo>
                        <a:pt x="21343" y="-7416"/>
                        <a:pt x="26887" y="-1872"/>
                        <a:pt x="26887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BC3816AA-767B-8DB9-EF3C-58DF837DC182}"/>
                    </a:ext>
                  </a:extLst>
                </p:cNvPr>
                <p:cNvSpPr/>
                <p:nvPr/>
              </p:nvSpPr>
              <p:spPr>
                <a:xfrm>
                  <a:off x="7484226" y="6191496"/>
                  <a:ext cx="24765" cy="24765"/>
                </a:xfrm>
                <a:custGeom>
                  <a:avLst/>
                  <a:gdLst>
                    <a:gd name="connsiteX0" fmla="*/ 26897 w 24765"/>
                    <a:gd name="connsiteY0" fmla="*/ 4965 h 24765"/>
                    <a:gd name="connsiteX1" fmla="*/ 14514 w 24765"/>
                    <a:gd name="connsiteY1" fmla="*/ 17345 h 24765"/>
                    <a:gd name="connsiteX2" fmla="*/ 2131 w 24765"/>
                    <a:gd name="connsiteY2" fmla="*/ 4965 h 24765"/>
                    <a:gd name="connsiteX3" fmla="*/ 14514 w 24765"/>
                    <a:gd name="connsiteY3" fmla="*/ -7416 h 24765"/>
                    <a:gd name="connsiteX4" fmla="*/ 26897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97" y="4965"/>
                      </a:moveTo>
                      <a:cubicBezTo>
                        <a:pt x="26897" y="11801"/>
                        <a:pt x="21353" y="17345"/>
                        <a:pt x="14514" y="17345"/>
                      </a:cubicBezTo>
                      <a:cubicBezTo>
                        <a:pt x="7675" y="17345"/>
                        <a:pt x="2131" y="11801"/>
                        <a:pt x="2131" y="4965"/>
                      </a:cubicBezTo>
                      <a:cubicBezTo>
                        <a:pt x="2131" y="-1872"/>
                        <a:pt x="7675" y="-7416"/>
                        <a:pt x="14514" y="-7416"/>
                      </a:cubicBezTo>
                      <a:cubicBezTo>
                        <a:pt x="21353" y="-7416"/>
                        <a:pt x="26897" y="-1872"/>
                        <a:pt x="26897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D6A64DE5-548E-C440-DE6C-C0CA42003F87}"/>
                    </a:ext>
                  </a:extLst>
                </p:cNvPr>
                <p:cNvSpPr/>
                <p:nvPr/>
              </p:nvSpPr>
              <p:spPr>
                <a:xfrm>
                  <a:off x="7229908" y="6255313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75 h 24765"/>
                    <a:gd name="connsiteX1" fmla="*/ 14480 w 24765"/>
                    <a:gd name="connsiteY1" fmla="*/ 17355 h 24765"/>
                    <a:gd name="connsiteX2" fmla="*/ 2097 w 24765"/>
                    <a:gd name="connsiteY2" fmla="*/ 4975 h 24765"/>
                    <a:gd name="connsiteX3" fmla="*/ 14480 w 24765"/>
                    <a:gd name="connsiteY3" fmla="*/ -7406 h 24765"/>
                    <a:gd name="connsiteX4" fmla="*/ 26863 w 24765"/>
                    <a:gd name="connsiteY4" fmla="*/ 497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75"/>
                      </a:moveTo>
                      <a:cubicBezTo>
                        <a:pt x="26863" y="11811"/>
                        <a:pt x="21319" y="17355"/>
                        <a:pt x="14480" y="17355"/>
                      </a:cubicBezTo>
                      <a:cubicBezTo>
                        <a:pt x="7641" y="17355"/>
                        <a:pt x="2097" y="11811"/>
                        <a:pt x="2097" y="4975"/>
                      </a:cubicBezTo>
                      <a:cubicBezTo>
                        <a:pt x="2097" y="-1862"/>
                        <a:pt x="7641" y="-7406"/>
                        <a:pt x="14480" y="-7406"/>
                      </a:cubicBezTo>
                      <a:cubicBezTo>
                        <a:pt x="21319" y="-7406"/>
                        <a:pt x="26863" y="-1862"/>
                        <a:pt x="26863" y="497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2438F4B5-F282-F261-186F-5D77C9F3DE4A}"/>
                    </a:ext>
                  </a:extLst>
                </p:cNvPr>
                <p:cNvSpPr/>
                <p:nvPr/>
              </p:nvSpPr>
              <p:spPr>
                <a:xfrm>
                  <a:off x="7229908" y="6319131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84 h 24765"/>
                    <a:gd name="connsiteX1" fmla="*/ 14480 w 24765"/>
                    <a:gd name="connsiteY1" fmla="*/ 17365 h 24765"/>
                    <a:gd name="connsiteX2" fmla="*/ 2097 w 24765"/>
                    <a:gd name="connsiteY2" fmla="*/ 4984 h 24765"/>
                    <a:gd name="connsiteX3" fmla="*/ 14480 w 24765"/>
                    <a:gd name="connsiteY3" fmla="*/ -7396 h 24765"/>
                    <a:gd name="connsiteX4" fmla="*/ 26863 w 24765"/>
                    <a:gd name="connsiteY4" fmla="*/ 4984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84"/>
                      </a:moveTo>
                      <a:cubicBezTo>
                        <a:pt x="26863" y="11821"/>
                        <a:pt x="21319" y="17365"/>
                        <a:pt x="14480" y="17365"/>
                      </a:cubicBezTo>
                      <a:cubicBezTo>
                        <a:pt x="7641" y="17365"/>
                        <a:pt x="2097" y="11821"/>
                        <a:pt x="2097" y="4984"/>
                      </a:cubicBezTo>
                      <a:cubicBezTo>
                        <a:pt x="2097" y="-1852"/>
                        <a:pt x="7641" y="-7396"/>
                        <a:pt x="14480" y="-7396"/>
                      </a:cubicBezTo>
                      <a:cubicBezTo>
                        <a:pt x="21319" y="-7396"/>
                        <a:pt x="26863" y="-1852"/>
                        <a:pt x="26863" y="4984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88" name="Freeform: Shape 387">
                  <a:extLst>
                    <a:ext uri="{FF2B5EF4-FFF2-40B4-BE49-F238E27FC236}">
                      <a16:creationId xmlns:a16="http://schemas.microsoft.com/office/drawing/2014/main" id="{CF471132-A902-27CF-8C4A-1B72CBB81B67}"/>
                    </a:ext>
                  </a:extLst>
                </p:cNvPr>
                <p:cNvSpPr/>
                <p:nvPr/>
              </p:nvSpPr>
              <p:spPr>
                <a:xfrm>
                  <a:off x="7229908" y="6382948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90 h 24765"/>
                    <a:gd name="connsiteX1" fmla="*/ 14480 w 24765"/>
                    <a:gd name="connsiteY1" fmla="*/ 17370 h 24765"/>
                    <a:gd name="connsiteX2" fmla="*/ 2097 w 24765"/>
                    <a:gd name="connsiteY2" fmla="*/ 4990 h 24765"/>
                    <a:gd name="connsiteX3" fmla="*/ 14480 w 24765"/>
                    <a:gd name="connsiteY3" fmla="*/ -7391 h 24765"/>
                    <a:gd name="connsiteX4" fmla="*/ 26863 w 24765"/>
                    <a:gd name="connsiteY4" fmla="*/ 4990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90"/>
                      </a:moveTo>
                      <a:cubicBezTo>
                        <a:pt x="26863" y="11826"/>
                        <a:pt x="21319" y="17370"/>
                        <a:pt x="14480" y="17370"/>
                      </a:cubicBezTo>
                      <a:cubicBezTo>
                        <a:pt x="7641" y="17370"/>
                        <a:pt x="2097" y="11826"/>
                        <a:pt x="2097" y="4990"/>
                      </a:cubicBezTo>
                      <a:cubicBezTo>
                        <a:pt x="2097" y="-1847"/>
                        <a:pt x="7641" y="-7391"/>
                        <a:pt x="14480" y="-7391"/>
                      </a:cubicBezTo>
                      <a:cubicBezTo>
                        <a:pt x="21319" y="-7391"/>
                        <a:pt x="26863" y="-1847"/>
                        <a:pt x="26863" y="4990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15C96CAF-4C1B-7A05-A905-B27AAEC9305B}"/>
                    </a:ext>
                  </a:extLst>
                </p:cNvPr>
                <p:cNvSpPr/>
                <p:nvPr/>
              </p:nvSpPr>
              <p:spPr>
                <a:xfrm>
                  <a:off x="7229908" y="6446766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99 h 24765"/>
                    <a:gd name="connsiteX1" fmla="*/ 14480 w 24765"/>
                    <a:gd name="connsiteY1" fmla="*/ 17380 h 24765"/>
                    <a:gd name="connsiteX2" fmla="*/ 2097 w 24765"/>
                    <a:gd name="connsiteY2" fmla="*/ 4999 h 24765"/>
                    <a:gd name="connsiteX3" fmla="*/ 14480 w 24765"/>
                    <a:gd name="connsiteY3" fmla="*/ -7381 h 24765"/>
                    <a:gd name="connsiteX4" fmla="*/ 26863 w 24765"/>
                    <a:gd name="connsiteY4" fmla="*/ 4999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99"/>
                      </a:moveTo>
                      <a:cubicBezTo>
                        <a:pt x="26863" y="11836"/>
                        <a:pt x="21319" y="17380"/>
                        <a:pt x="14480" y="17380"/>
                      </a:cubicBezTo>
                      <a:cubicBezTo>
                        <a:pt x="7641" y="17380"/>
                        <a:pt x="2097" y="11836"/>
                        <a:pt x="2097" y="4999"/>
                      </a:cubicBezTo>
                      <a:cubicBezTo>
                        <a:pt x="2097" y="-1837"/>
                        <a:pt x="7641" y="-7381"/>
                        <a:pt x="14480" y="-7381"/>
                      </a:cubicBezTo>
                      <a:cubicBezTo>
                        <a:pt x="21319" y="-7381"/>
                        <a:pt x="26863" y="-1837"/>
                        <a:pt x="26863" y="4999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373" name="Group 372">
                <a:extLst>
                  <a:ext uri="{FF2B5EF4-FFF2-40B4-BE49-F238E27FC236}">
                    <a16:creationId xmlns:a16="http://schemas.microsoft.com/office/drawing/2014/main" id="{461A9933-AED0-F3B2-2FFC-85878B713965}"/>
                  </a:ext>
                </a:extLst>
              </p:cNvPr>
              <p:cNvGrpSpPr/>
              <p:nvPr/>
            </p:nvGrpSpPr>
            <p:grpSpPr>
              <a:xfrm>
                <a:off x="5433468" y="4429576"/>
                <a:ext cx="416050" cy="398305"/>
                <a:chOff x="5372977" y="6146170"/>
                <a:chExt cx="502312" cy="480887"/>
              </a:xfrm>
            </p:grpSpPr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6CF6534C-B084-3EB4-A7F9-023D388B881B}"/>
                    </a:ext>
                  </a:extLst>
                </p:cNvPr>
                <p:cNvSpPr/>
                <p:nvPr/>
              </p:nvSpPr>
              <p:spPr>
                <a:xfrm>
                  <a:off x="5372977" y="6146170"/>
                  <a:ext cx="186149" cy="186149"/>
                </a:xfrm>
                <a:custGeom>
                  <a:avLst/>
                  <a:gdLst>
                    <a:gd name="connsiteX0" fmla="*/ 279573 w 278129"/>
                    <a:gd name="connsiteY0" fmla="*/ 129923 h 278130"/>
                    <a:gd name="connsiteX1" fmla="*/ 140508 w 278129"/>
                    <a:gd name="connsiteY1" fmla="*/ 268985 h 278130"/>
                    <a:gd name="connsiteX2" fmla="*/ 1443 w 278129"/>
                    <a:gd name="connsiteY2" fmla="*/ 129923 h 278130"/>
                    <a:gd name="connsiteX3" fmla="*/ 140508 w 278129"/>
                    <a:gd name="connsiteY3" fmla="*/ -9138 h 278130"/>
                    <a:gd name="connsiteX4" fmla="*/ 279573 w 278129"/>
                    <a:gd name="connsiteY4" fmla="*/ 129923 h 278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129" h="278130">
                      <a:moveTo>
                        <a:pt x="279573" y="129923"/>
                      </a:moveTo>
                      <a:cubicBezTo>
                        <a:pt x="279573" y="206728"/>
                        <a:pt x="217311" y="268985"/>
                        <a:pt x="140508" y="268985"/>
                      </a:cubicBezTo>
                      <a:cubicBezTo>
                        <a:pt x="63705" y="268985"/>
                        <a:pt x="1443" y="206719"/>
                        <a:pt x="1443" y="129923"/>
                      </a:cubicBezTo>
                      <a:cubicBezTo>
                        <a:pt x="1443" y="53119"/>
                        <a:pt x="63705" y="-9138"/>
                        <a:pt x="140508" y="-9138"/>
                      </a:cubicBezTo>
                      <a:cubicBezTo>
                        <a:pt x="217311" y="-9138"/>
                        <a:pt x="279573" y="53128"/>
                        <a:pt x="279573" y="129923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BA65247C-D1FD-9D67-BD23-0A0B7B0A50AA}"/>
                    </a:ext>
                  </a:extLst>
                </p:cNvPr>
                <p:cNvSpPr/>
                <p:nvPr/>
              </p:nvSpPr>
              <p:spPr>
                <a:xfrm>
                  <a:off x="5449498" y="6201288"/>
                  <a:ext cx="425791" cy="425769"/>
                </a:xfrm>
                <a:custGeom>
                  <a:avLst/>
                  <a:gdLst>
                    <a:gd name="connsiteX0" fmla="*/ 59570 w 425791"/>
                    <a:gd name="connsiteY0" fmla="*/ -9138 h 425769"/>
                    <a:gd name="connsiteX1" fmla="*/ 369133 w 425791"/>
                    <a:gd name="connsiteY1" fmla="*/ -9138 h 425769"/>
                    <a:gd name="connsiteX2" fmla="*/ 427235 w 425791"/>
                    <a:gd name="connsiteY2" fmla="*/ 48970 h 425769"/>
                    <a:gd name="connsiteX3" fmla="*/ 427235 w 425791"/>
                    <a:gd name="connsiteY3" fmla="*/ 358533 h 425769"/>
                    <a:gd name="connsiteX4" fmla="*/ 369133 w 425791"/>
                    <a:gd name="connsiteY4" fmla="*/ 416631 h 425769"/>
                    <a:gd name="connsiteX5" fmla="*/ 59570 w 425791"/>
                    <a:gd name="connsiteY5" fmla="*/ 416631 h 425769"/>
                    <a:gd name="connsiteX6" fmla="*/ 1468 w 425791"/>
                    <a:gd name="connsiteY6" fmla="*/ 358533 h 425769"/>
                    <a:gd name="connsiteX7" fmla="*/ 1468 w 425791"/>
                    <a:gd name="connsiteY7" fmla="*/ 48970 h 425769"/>
                    <a:gd name="connsiteX8" fmla="*/ 59570 w 425791"/>
                    <a:gd name="connsiteY8" fmla="*/ -9138 h 425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5791" h="425769">
                      <a:moveTo>
                        <a:pt x="59570" y="-9138"/>
                      </a:moveTo>
                      <a:lnTo>
                        <a:pt x="369133" y="-9138"/>
                      </a:lnTo>
                      <a:cubicBezTo>
                        <a:pt x="401518" y="-9138"/>
                        <a:pt x="427235" y="17539"/>
                        <a:pt x="427235" y="48970"/>
                      </a:cubicBezTo>
                      <a:lnTo>
                        <a:pt x="427235" y="358533"/>
                      </a:lnTo>
                      <a:cubicBezTo>
                        <a:pt x="427235" y="390912"/>
                        <a:pt x="400565" y="416631"/>
                        <a:pt x="369133" y="416631"/>
                      </a:cubicBezTo>
                      <a:lnTo>
                        <a:pt x="59570" y="416631"/>
                      </a:lnTo>
                      <a:cubicBezTo>
                        <a:pt x="27185" y="416631"/>
                        <a:pt x="1468" y="389963"/>
                        <a:pt x="1468" y="358533"/>
                      </a:cubicBezTo>
                      <a:lnTo>
                        <a:pt x="1468" y="48970"/>
                      </a:lnTo>
                      <a:cubicBezTo>
                        <a:pt x="515" y="17539"/>
                        <a:pt x="27185" y="-9138"/>
                        <a:pt x="59570" y="-9138"/>
                      </a:cubicBezTo>
                      <a:close/>
                    </a:path>
                  </a:pathLst>
                </a:custGeom>
                <a:solidFill>
                  <a:srgbClr val="0E2F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172903-E91C-6269-92E3-FF8CFAC37DFF}"/>
              </a:ext>
            </a:extLst>
          </p:cNvPr>
          <p:cNvGrpSpPr/>
          <p:nvPr/>
        </p:nvGrpSpPr>
        <p:grpSpPr>
          <a:xfrm>
            <a:off x="7756304" y="4911285"/>
            <a:ext cx="2841210" cy="603504"/>
            <a:chOff x="7756304" y="4876915"/>
            <a:chExt cx="2841210" cy="603504"/>
          </a:xfrm>
        </p:grpSpPr>
        <p:sp>
          <p:nvSpPr>
            <p:cNvPr id="390" name="Rounded Rectangle 8">
              <a:extLst>
                <a:ext uri="{FF2B5EF4-FFF2-40B4-BE49-F238E27FC236}">
                  <a16:creationId xmlns:a16="http://schemas.microsoft.com/office/drawing/2014/main" id="{A91B86D8-3D3C-6C97-3F6F-9CCF5F924BAB}"/>
                </a:ext>
              </a:extLst>
            </p:cNvPr>
            <p:cNvSpPr/>
            <p:nvPr/>
          </p:nvSpPr>
          <p:spPr>
            <a:xfrm>
              <a:off x="7756304" y="4876915"/>
              <a:ext cx="2841210" cy="603504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1" name="TextBox 390">
              <a:extLst>
                <a:ext uri="{FF2B5EF4-FFF2-40B4-BE49-F238E27FC236}">
                  <a16:creationId xmlns:a16="http://schemas.microsoft.com/office/drawing/2014/main" id="{CEFC4A1B-C2B7-5383-024C-AC2F63B422BE}"/>
                </a:ext>
              </a:extLst>
            </p:cNvPr>
            <p:cNvSpPr txBox="1"/>
            <p:nvPr/>
          </p:nvSpPr>
          <p:spPr>
            <a:xfrm>
              <a:off x="7954811" y="5010400"/>
              <a:ext cx="2074673" cy="350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120000"/>
                </a:lnSpc>
              </a:pPr>
              <a:r>
                <a:rPr lang="fa-IR" sz="14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پیشنهاد هوشمند فایل ملکی</a:t>
              </a:r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CE628077-7CC6-42AA-DC39-25BC896051DE}"/>
                </a:ext>
              </a:extLst>
            </p:cNvPr>
            <p:cNvGrpSpPr/>
            <p:nvPr/>
          </p:nvGrpSpPr>
          <p:grpSpPr>
            <a:xfrm>
              <a:off x="9960745" y="4967458"/>
              <a:ext cx="451521" cy="411480"/>
              <a:chOff x="5433468" y="4429576"/>
              <a:chExt cx="476657" cy="439163"/>
            </a:xfrm>
          </p:grpSpPr>
          <p:grpSp>
            <p:nvGrpSpPr>
              <p:cNvPr id="393" name="Graphic 3">
                <a:extLst>
                  <a:ext uri="{FF2B5EF4-FFF2-40B4-BE49-F238E27FC236}">
                    <a16:creationId xmlns:a16="http://schemas.microsoft.com/office/drawing/2014/main" id="{FEEC4AC8-6BE1-000A-0294-52312FC546E9}"/>
                  </a:ext>
                </a:extLst>
              </p:cNvPr>
              <p:cNvGrpSpPr/>
              <p:nvPr/>
            </p:nvGrpSpPr>
            <p:grpSpPr>
              <a:xfrm flipH="1" flipV="1">
                <a:off x="5631043" y="4588704"/>
                <a:ext cx="279082" cy="280035"/>
                <a:chOff x="7229908" y="6191496"/>
                <a:chExt cx="279082" cy="280035"/>
              </a:xfrm>
              <a:solidFill>
                <a:srgbClr val="EF8034"/>
              </a:solidFill>
            </p:grpSpPr>
            <p:sp>
              <p:nvSpPr>
                <p:cNvPr id="402" name="Freeform: Shape 401">
                  <a:extLst>
                    <a:ext uri="{FF2B5EF4-FFF2-40B4-BE49-F238E27FC236}">
                      <a16:creationId xmlns:a16="http://schemas.microsoft.com/office/drawing/2014/main" id="{122E1003-B8B9-18EA-DED2-779C88C6DDDE}"/>
                    </a:ext>
                  </a:extLst>
                </p:cNvPr>
                <p:cNvSpPr/>
                <p:nvPr/>
              </p:nvSpPr>
              <p:spPr>
                <a:xfrm>
                  <a:off x="7229908" y="6191496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65 h 24765"/>
                    <a:gd name="connsiteX1" fmla="*/ 14480 w 24765"/>
                    <a:gd name="connsiteY1" fmla="*/ 17345 h 24765"/>
                    <a:gd name="connsiteX2" fmla="*/ 2097 w 24765"/>
                    <a:gd name="connsiteY2" fmla="*/ 4965 h 24765"/>
                    <a:gd name="connsiteX3" fmla="*/ 14480 w 24765"/>
                    <a:gd name="connsiteY3" fmla="*/ -7416 h 24765"/>
                    <a:gd name="connsiteX4" fmla="*/ 26863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65"/>
                      </a:moveTo>
                      <a:cubicBezTo>
                        <a:pt x="26863" y="11801"/>
                        <a:pt x="21319" y="17345"/>
                        <a:pt x="14480" y="17345"/>
                      </a:cubicBezTo>
                      <a:cubicBezTo>
                        <a:pt x="7641" y="17345"/>
                        <a:pt x="2097" y="11801"/>
                        <a:pt x="2097" y="4965"/>
                      </a:cubicBezTo>
                      <a:cubicBezTo>
                        <a:pt x="2097" y="-1872"/>
                        <a:pt x="7641" y="-7416"/>
                        <a:pt x="14480" y="-7416"/>
                      </a:cubicBezTo>
                      <a:cubicBezTo>
                        <a:pt x="21319" y="-7416"/>
                        <a:pt x="26863" y="-1872"/>
                        <a:pt x="26863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03" name="Freeform: Shape 402">
                  <a:extLst>
                    <a:ext uri="{FF2B5EF4-FFF2-40B4-BE49-F238E27FC236}">
                      <a16:creationId xmlns:a16="http://schemas.microsoft.com/office/drawing/2014/main" id="{C7C674DE-89FB-8603-07E6-17D264558C5B}"/>
                    </a:ext>
                  </a:extLst>
                </p:cNvPr>
                <p:cNvSpPr/>
                <p:nvPr/>
              </p:nvSpPr>
              <p:spPr>
                <a:xfrm>
                  <a:off x="7293726" y="6191496"/>
                  <a:ext cx="24765" cy="24765"/>
                </a:xfrm>
                <a:custGeom>
                  <a:avLst/>
                  <a:gdLst>
                    <a:gd name="connsiteX0" fmla="*/ 26873 w 24765"/>
                    <a:gd name="connsiteY0" fmla="*/ 4965 h 24765"/>
                    <a:gd name="connsiteX1" fmla="*/ 14490 w 24765"/>
                    <a:gd name="connsiteY1" fmla="*/ 17345 h 24765"/>
                    <a:gd name="connsiteX2" fmla="*/ 2107 w 24765"/>
                    <a:gd name="connsiteY2" fmla="*/ 4965 h 24765"/>
                    <a:gd name="connsiteX3" fmla="*/ 14490 w 24765"/>
                    <a:gd name="connsiteY3" fmla="*/ -7416 h 24765"/>
                    <a:gd name="connsiteX4" fmla="*/ 26873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73" y="4965"/>
                      </a:moveTo>
                      <a:cubicBezTo>
                        <a:pt x="26873" y="11801"/>
                        <a:pt x="21329" y="17345"/>
                        <a:pt x="14490" y="17345"/>
                      </a:cubicBezTo>
                      <a:cubicBezTo>
                        <a:pt x="7651" y="17345"/>
                        <a:pt x="2107" y="11801"/>
                        <a:pt x="2107" y="4965"/>
                      </a:cubicBezTo>
                      <a:cubicBezTo>
                        <a:pt x="2107" y="-1872"/>
                        <a:pt x="7651" y="-7416"/>
                        <a:pt x="14490" y="-7416"/>
                      </a:cubicBezTo>
                      <a:cubicBezTo>
                        <a:pt x="21329" y="-7416"/>
                        <a:pt x="26873" y="-1872"/>
                        <a:pt x="26873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04" name="Freeform: Shape 403">
                  <a:extLst>
                    <a:ext uri="{FF2B5EF4-FFF2-40B4-BE49-F238E27FC236}">
                      <a16:creationId xmlns:a16="http://schemas.microsoft.com/office/drawing/2014/main" id="{1AFD2AFD-2EE5-E9A1-414E-F8E21A00CC70}"/>
                    </a:ext>
                  </a:extLst>
                </p:cNvPr>
                <p:cNvSpPr/>
                <p:nvPr/>
              </p:nvSpPr>
              <p:spPr>
                <a:xfrm>
                  <a:off x="7356591" y="6191496"/>
                  <a:ext cx="24765" cy="24765"/>
                </a:xfrm>
                <a:custGeom>
                  <a:avLst/>
                  <a:gdLst>
                    <a:gd name="connsiteX0" fmla="*/ 26880 w 24765"/>
                    <a:gd name="connsiteY0" fmla="*/ 4965 h 24765"/>
                    <a:gd name="connsiteX1" fmla="*/ 14497 w 24765"/>
                    <a:gd name="connsiteY1" fmla="*/ 17345 h 24765"/>
                    <a:gd name="connsiteX2" fmla="*/ 2114 w 24765"/>
                    <a:gd name="connsiteY2" fmla="*/ 4965 h 24765"/>
                    <a:gd name="connsiteX3" fmla="*/ 14497 w 24765"/>
                    <a:gd name="connsiteY3" fmla="*/ -7416 h 24765"/>
                    <a:gd name="connsiteX4" fmla="*/ 26880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80" y="4965"/>
                      </a:moveTo>
                      <a:cubicBezTo>
                        <a:pt x="26880" y="11801"/>
                        <a:pt x="21336" y="17345"/>
                        <a:pt x="14497" y="17345"/>
                      </a:cubicBezTo>
                      <a:cubicBezTo>
                        <a:pt x="7657" y="17345"/>
                        <a:pt x="2114" y="11801"/>
                        <a:pt x="2114" y="4965"/>
                      </a:cubicBezTo>
                      <a:cubicBezTo>
                        <a:pt x="2114" y="-1872"/>
                        <a:pt x="7657" y="-7416"/>
                        <a:pt x="14497" y="-7416"/>
                      </a:cubicBezTo>
                      <a:cubicBezTo>
                        <a:pt x="21336" y="-7416"/>
                        <a:pt x="26880" y="-1872"/>
                        <a:pt x="26880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id="{0747C8DC-E43F-B1C2-DEA7-11E853180255}"/>
                    </a:ext>
                  </a:extLst>
                </p:cNvPr>
                <p:cNvSpPr/>
                <p:nvPr/>
              </p:nvSpPr>
              <p:spPr>
                <a:xfrm>
                  <a:off x="7420408" y="6191496"/>
                  <a:ext cx="24765" cy="24765"/>
                </a:xfrm>
                <a:custGeom>
                  <a:avLst/>
                  <a:gdLst>
                    <a:gd name="connsiteX0" fmla="*/ 26887 w 24765"/>
                    <a:gd name="connsiteY0" fmla="*/ 4965 h 24765"/>
                    <a:gd name="connsiteX1" fmla="*/ 14504 w 24765"/>
                    <a:gd name="connsiteY1" fmla="*/ 17345 h 24765"/>
                    <a:gd name="connsiteX2" fmla="*/ 2121 w 24765"/>
                    <a:gd name="connsiteY2" fmla="*/ 4965 h 24765"/>
                    <a:gd name="connsiteX3" fmla="*/ 14504 w 24765"/>
                    <a:gd name="connsiteY3" fmla="*/ -7416 h 24765"/>
                    <a:gd name="connsiteX4" fmla="*/ 26887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87" y="4965"/>
                      </a:moveTo>
                      <a:cubicBezTo>
                        <a:pt x="26887" y="11801"/>
                        <a:pt x="21343" y="17345"/>
                        <a:pt x="14504" y="17345"/>
                      </a:cubicBezTo>
                      <a:cubicBezTo>
                        <a:pt x="7665" y="17345"/>
                        <a:pt x="2121" y="11801"/>
                        <a:pt x="2121" y="4965"/>
                      </a:cubicBezTo>
                      <a:cubicBezTo>
                        <a:pt x="2121" y="-1872"/>
                        <a:pt x="7665" y="-7416"/>
                        <a:pt x="14504" y="-7416"/>
                      </a:cubicBezTo>
                      <a:cubicBezTo>
                        <a:pt x="21343" y="-7416"/>
                        <a:pt x="26887" y="-1872"/>
                        <a:pt x="26887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06" name="Freeform: Shape 405">
                  <a:extLst>
                    <a:ext uri="{FF2B5EF4-FFF2-40B4-BE49-F238E27FC236}">
                      <a16:creationId xmlns:a16="http://schemas.microsoft.com/office/drawing/2014/main" id="{A83DA2CA-5FA2-4E14-01F1-98B9C6C5DDEA}"/>
                    </a:ext>
                  </a:extLst>
                </p:cNvPr>
                <p:cNvSpPr/>
                <p:nvPr/>
              </p:nvSpPr>
              <p:spPr>
                <a:xfrm>
                  <a:off x="7484226" y="6191496"/>
                  <a:ext cx="24765" cy="24765"/>
                </a:xfrm>
                <a:custGeom>
                  <a:avLst/>
                  <a:gdLst>
                    <a:gd name="connsiteX0" fmla="*/ 26897 w 24765"/>
                    <a:gd name="connsiteY0" fmla="*/ 4965 h 24765"/>
                    <a:gd name="connsiteX1" fmla="*/ 14514 w 24765"/>
                    <a:gd name="connsiteY1" fmla="*/ 17345 h 24765"/>
                    <a:gd name="connsiteX2" fmla="*/ 2131 w 24765"/>
                    <a:gd name="connsiteY2" fmla="*/ 4965 h 24765"/>
                    <a:gd name="connsiteX3" fmla="*/ 14514 w 24765"/>
                    <a:gd name="connsiteY3" fmla="*/ -7416 h 24765"/>
                    <a:gd name="connsiteX4" fmla="*/ 26897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97" y="4965"/>
                      </a:moveTo>
                      <a:cubicBezTo>
                        <a:pt x="26897" y="11801"/>
                        <a:pt x="21353" y="17345"/>
                        <a:pt x="14514" y="17345"/>
                      </a:cubicBezTo>
                      <a:cubicBezTo>
                        <a:pt x="7675" y="17345"/>
                        <a:pt x="2131" y="11801"/>
                        <a:pt x="2131" y="4965"/>
                      </a:cubicBezTo>
                      <a:cubicBezTo>
                        <a:pt x="2131" y="-1872"/>
                        <a:pt x="7675" y="-7416"/>
                        <a:pt x="14514" y="-7416"/>
                      </a:cubicBezTo>
                      <a:cubicBezTo>
                        <a:pt x="21353" y="-7416"/>
                        <a:pt x="26897" y="-1872"/>
                        <a:pt x="26897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07" name="Freeform: Shape 406">
                  <a:extLst>
                    <a:ext uri="{FF2B5EF4-FFF2-40B4-BE49-F238E27FC236}">
                      <a16:creationId xmlns:a16="http://schemas.microsoft.com/office/drawing/2014/main" id="{BBA4061B-7790-1F9F-7213-6A07B82CB116}"/>
                    </a:ext>
                  </a:extLst>
                </p:cNvPr>
                <p:cNvSpPr/>
                <p:nvPr/>
              </p:nvSpPr>
              <p:spPr>
                <a:xfrm>
                  <a:off x="7229908" y="6255313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75 h 24765"/>
                    <a:gd name="connsiteX1" fmla="*/ 14480 w 24765"/>
                    <a:gd name="connsiteY1" fmla="*/ 17355 h 24765"/>
                    <a:gd name="connsiteX2" fmla="*/ 2097 w 24765"/>
                    <a:gd name="connsiteY2" fmla="*/ 4975 h 24765"/>
                    <a:gd name="connsiteX3" fmla="*/ 14480 w 24765"/>
                    <a:gd name="connsiteY3" fmla="*/ -7406 h 24765"/>
                    <a:gd name="connsiteX4" fmla="*/ 26863 w 24765"/>
                    <a:gd name="connsiteY4" fmla="*/ 497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75"/>
                      </a:moveTo>
                      <a:cubicBezTo>
                        <a:pt x="26863" y="11811"/>
                        <a:pt x="21319" y="17355"/>
                        <a:pt x="14480" y="17355"/>
                      </a:cubicBezTo>
                      <a:cubicBezTo>
                        <a:pt x="7641" y="17355"/>
                        <a:pt x="2097" y="11811"/>
                        <a:pt x="2097" y="4975"/>
                      </a:cubicBezTo>
                      <a:cubicBezTo>
                        <a:pt x="2097" y="-1862"/>
                        <a:pt x="7641" y="-7406"/>
                        <a:pt x="14480" y="-7406"/>
                      </a:cubicBezTo>
                      <a:cubicBezTo>
                        <a:pt x="21319" y="-7406"/>
                        <a:pt x="26863" y="-1862"/>
                        <a:pt x="26863" y="497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08" name="Freeform: Shape 407">
                  <a:extLst>
                    <a:ext uri="{FF2B5EF4-FFF2-40B4-BE49-F238E27FC236}">
                      <a16:creationId xmlns:a16="http://schemas.microsoft.com/office/drawing/2014/main" id="{631338CE-9F02-48AF-7180-6189F5E0AA40}"/>
                    </a:ext>
                  </a:extLst>
                </p:cNvPr>
                <p:cNvSpPr/>
                <p:nvPr/>
              </p:nvSpPr>
              <p:spPr>
                <a:xfrm>
                  <a:off x="7229908" y="6319131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84 h 24765"/>
                    <a:gd name="connsiteX1" fmla="*/ 14480 w 24765"/>
                    <a:gd name="connsiteY1" fmla="*/ 17365 h 24765"/>
                    <a:gd name="connsiteX2" fmla="*/ 2097 w 24765"/>
                    <a:gd name="connsiteY2" fmla="*/ 4984 h 24765"/>
                    <a:gd name="connsiteX3" fmla="*/ 14480 w 24765"/>
                    <a:gd name="connsiteY3" fmla="*/ -7396 h 24765"/>
                    <a:gd name="connsiteX4" fmla="*/ 26863 w 24765"/>
                    <a:gd name="connsiteY4" fmla="*/ 4984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84"/>
                      </a:moveTo>
                      <a:cubicBezTo>
                        <a:pt x="26863" y="11821"/>
                        <a:pt x="21319" y="17365"/>
                        <a:pt x="14480" y="17365"/>
                      </a:cubicBezTo>
                      <a:cubicBezTo>
                        <a:pt x="7641" y="17365"/>
                        <a:pt x="2097" y="11821"/>
                        <a:pt x="2097" y="4984"/>
                      </a:cubicBezTo>
                      <a:cubicBezTo>
                        <a:pt x="2097" y="-1852"/>
                        <a:pt x="7641" y="-7396"/>
                        <a:pt x="14480" y="-7396"/>
                      </a:cubicBezTo>
                      <a:cubicBezTo>
                        <a:pt x="21319" y="-7396"/>
                        <a:pt x="26863" y="-1852"/>
                        <a:pt x="26863" y="4984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CA612C29-5D6C-40F8-4325-88AF53B51E9B}"/>
                    </a:ext>
                  </a:extLst>
                </p:cNvPr>
                <p:cNvSpPr/>
                <p:nvPr/>
              </p:nvSpPr>
              <p:spPr>
                <a:xfrm>
                  <a:off x="7229908" y="6382948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90 h 24765"/>
                    <a:gd name="connsiteX1" fmla="*/ 14480 w 24765"/>
                    <a:gd name="connsiteY1" fmla="*/ 17370 h 24765"/>
                    <a:gd name="connsiteX2" fmla="*/ 2097 w 24765"/>
                    <a:gd name="connsiteY2" fmla="*/ 4990 h 24765"/>
                    <a:gd name="connsiteX3" fmla="*/ 14480 w 24765"/>
                    <a:gd name="connsiteY3" fmla="*/ -7391 h 24765"/>
                    <a:gd name="connsiteX4" fmla="*/ 26863 w 24765"/>
                    <a:gd name="connsiteY4" fmla="*/ 4990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90"/>
                      </a:moveTo>
                      <a:cubicBezTo>
                        <a:pt x="26863" y="11826"/>
                        <a:pt x="21319" y="17370"/>
                        <a:pt x="14480" y="17370"/>
                      </a:cubicBezTo>
                      <a:cubicBezTo>
                        <a:pt x="7641" y="17370"/>
                        <a:pt x="2097" y="11826"/>
                        <a:pt x="2097" y="4990"/>
                      </a:cubicBezTo>
                      <a:cubicBezTo>
                        <a:pt x="2097" y="-1847"/>
                        <a:pt x="7641" y="-7391"/>
                        <a:pt x="14480" y="-7391"/>
                      </a:cubicBezTo>
                      <a:cubicBezTo>
                        <a:pt x="21319" y="-7391"/>
                        <a:pt x="26863" y="-1847"/>
                        <a:pt x="26863" y="4990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71E0B286-04C8-32FE-BE74-3F880C8B11FD}"/>
                    </a:ext>
                  </a:extLst>
                </p:cNvPr>
                <p:cNvSpPr/>
                <p:nvPr/>
              </p:nvSpPr>
              <p:spPr>
                <a:xfrm>
                  <a:off x="7229908" y="6446766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99 h 24765"/>
                    <a:gd name="connsiteX1" fmla="*/ 14480 w 24765"/>
                    <a:gd name="connsiteY1" fmla="*/ 17380 h 24765"/>
                    <a:gd name="connsiteX2" fmla="*/ 2097 w 24765"/>
                    <a:gd name="connsiteY2" fmla="*/ 4999 h 24765"/>
                    <a:gd name="connsiteX3" fmla="*/ 14480 w 24765"/>
                    <a:gd name="connsiteY3" fmla="*/ -7381 h 24765"/>
                    <a:gd name="connsiteX4" fmla="*/ 26863 w 24765"/>
                    <a:gd name="connsiteY4" fmla="*/ 4999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99"/>
                      </a:moveTo>
                      <a:cubicBezTo>
                        <a:pt x="26863" y="11836"/>
                        <a:pt x="21319" y="17380"/>
                        <a:pt x="14480" y="17380"/>
                      </a:cubicBezTo>
                      <a:cubicBezTo>
                        <a:pt x="7641" y="17380"/>
                        <a:pt x="2097" y="11836"/>
                        <a:pt x="2097" y="4999"/>
                      </a:cubicBezTo>
                      <a:cubicBezTo>
                        <a:pt x="2097" y="-1837"/>
                        <a:pt x="7641" y="-7381"/>
                        <a:pt x="14480" y="-7381"/>
                      </a:cubicBezTo>
                      <a:cubicBezTo>
                        <a:pt x="21319" y="-7381"/>
                        <a:pt x="26863" y="-1837"/>
                        <a:pt x="26863" y="4999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394" name="Group 393">
                <a:extLst>
                  <a:ext uri="{FF2B5EF4-FFF2-40B4-BE49-F238E27FC236}">
                    <a16:creationId xmlns:a16="http://schemas.microsoft.com/office/drawing/2014/main" id="{FE936EAE-CD7E-055F-F7AF-2E551F2758BB}"/>
                  </a:ext>
                </a:extLst>
              </p:cNvPr>
              <p:cNvGrpSpPr/>
              <p:nvPr/>
            </p:nvGrpSpPr>
            <p:grpSpPr>
              <a:xfrm>
                <a:off x="5433468" y="4429576"/>
                <a:ext cx="416050" cy="398305"/>
                <a:chOff x="5372977" y="6146170"/>
                <a:chExt cx="502312" cy="480887"/>
              </a:xfrm>
            </p:grpSpPr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F33DFEA2-E762-17B3-38AD-A94C9892807A}"/>
                    </a:ext>
                  </a:extLst>
                </p:cNvPr>
                <p:cNvSpPr/>
                <p:nvPr/>
              </p:nvSpPr>
              <p:spPr>
                <a:xfrm>
                  <a:off x="5372977" y="6146170"/>
                  <a:ext cx="186149" cy="186149"/>
                </a:xfrm>
                <a:custGeom>
                  <a:avLst/>
                  <a:gdLst>
                    <a:gd name="connsiteX0" fmla="*/ 279573 w 278129"/>
                    <a:gd name="connsiteY0" fmla="*/ 129923 h 278130"/>
                    <a:gd name="connsiteX1" fmla="*/ 140508 w 278129"/>
                    <a:gd name="connsiteY1" fmla="*/ 268985 h 278130"/>
                    <a:gd name="connsiteX2" fmla="*/ 1443 w 278129"/>
                    <a:gd name="connsiteY2" fmla="*/ 129923 h 278130"/>
                    <a:gd name="connsiteX3" fmla="*/ 140508 w 278129"/>
                    <a:gd name="connsiteY3" fmla="*/ -9138 h 278130"/>
                    <a:gd name="connsiteX4" fmla="*/ 279573 w 278129"/>
                    <a:gd name="connsiteY4" fmla="*/ 129923 h 278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129" h="278130">
                      <a:moveTo>
                        <a:pt x="279573" y="129923"/>
                      </a:moveTo>
                      <a:cubicBezTo>
                        <a:pt x="279573" y="206728"/>
                        <a:pt x="217311" y="268985"/>
                        <a:pt x="140508" y="268985"/>
                      </a:cubicBezTo>
                      <a:cubicBezTo>
                        <a:pt x="63705" y="268985"/>
                        <a:pt x="1443" y="206719"/>
                        <a:pt x="1443" y="129923"/>
                      </a:cubicBezTo>
                      <a:cubicBezTo>
                        <a:pt x="1443" y="53119"/>
                        <a:pt x="63705" y="-9138"/>
                        <a:pt x="140508" y="-9138"/>
                      </a:cubicBezTo>
                      <a:cubicBezTo>
                        <a:pt x="217311" y="-9138"/>
                        <a:pt x="279573" y="53128"/>
                        <a:pt x="279573" y="129923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:a16="http://schemas.microsoft.com/office/drawing/2014/main" id="{A3AE4588-6EB8-7759-E4F4-479660200082}"/>
                    </a:ext>
                  </a:extLst>
                </p:cNvPr>
                <p:cNvSpPr/>
                <p:nvPr/>
              </p:nvSpPr>
              <p:spPr>
                <a:xfrm>
                  <a:off x="5449498" y="6201288"/>
                  <a:ext cx="425791" cy="425769"/>
                </a:xfrm>
                <a:custGeom>
                  <a:avLst/>
                  <a:gdLst>
                    <a:gd name="connsiteX0" fmla="*/ 59570 w 425791"/>
                    <a:gd name="connsiteY0" fmla="*/ -9138 h 425769"/>
                    <a:gd name="connsiteX1" fmla="*/ 369133 w 425791"/>
                    <a:gd name="connsiteY1" fmla="*/ -9138 h 425769"/>
                    <a:gd name="connsiteX2" fmla="*/ 427235 w 425791"/>
                    <a:gd name="connsiteY2" fmla="*/ 48970 h 425769"/>
                    <a:gd name="connsiteX3" fmla="*/ 427235 w 425791"/>
                    <a:gd name="connsiteY3" fmla="*/ 358533 h 425769"/>
                    <a:gd name="connsiteX4" fmla="*/ 369133 w 425791"/>
                    <a:gd name="connsiteY4" fmla="*/ 416631 h 425769"/>
                    <a:gd name="connsiteX5" fmla="*/ 59570 w 425791"/>
                    <a:gd name="connsiteY5" fmla="*/ 416631 h 425769"/>
                    <a:gd name="connsiteX6" fmla="*/ 1468 w 425791"/>
                    <a:gd name="connsiteY6" fmla="*/ 358533 h 425769"/>
                    <a:gd name="connsiteX7" fmla="*/ 1468 w 425791"/>
                    <a:gd name="connsiteY7" fmla="*/ 48970 h 425769"/>
                    <a:gd name="connsiteX8" fmla="*/ 59570 w 425791"/>
                    <a:gd name="connsiteY8" fmla="*/ -9138 h 425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5791" h="425769">
                      <a:moveTo>
                        <a:pt x="59570" y="-9138"/>
                      </a:moveTo>
                      <a:lnTo>
                        <a:pt x="369133" y="-9138"/>
                      </a:lnTo>
                      <a:cubicBezTo>
                        <a:pt x="401518" y="-9138"/>
                        <a:pt x="427235" y="17539"/>
                        <a:pt x="427235" y="48970"/>
                      </a:cubicBezTo>
                      <a:lnTo>
                        <a:pt x="427235" y="358533"/>
                      </a:lnTo>
                      <a:cubicBezTo>
                        <a:pt x="427235" y="390912"/>
                        <a:pt x="400565" y="416631"/>
                        <a:pt x="369133" y="416631"/>
                      </a:cubicBezTo>
                      <a:lnTo>
                        <a:pt x="59570" y="416631"/>
                      </a:lnTo>
                      <a:cubicBezTo>
                        <a:pt x="27185" y="416631"/>
                        <a:pt x="1468" y="389963"/>
                        <a:pt x="1468" y="358533"/>
                      </a:cubicBezTo>
                      <a:lnTo>
                        <a:pt x="1468" y="48970"/>
                      </a:lnTo>
                      <a:cubicBezTo>
                        <a:pt x="515" y="17539"/>
                        <a:pt x="27185" y="-9138"/>
                        <a:pt x="59570" y="-9138"/>
                      </a:cubicBezTo>
                      <a:close/>
                    </a:path>
                  </a:pathLst>
                </a:custGeom>
                <a:solidFill>
                  <a:srgbClr val="0E2F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177A82-ECBA-AE71-7DCC-7AE7471CF2F7}"/>
              </a:ext>
            </a:extLst>
          </p:cNvPr>
          <p:cNvGrpSpPr/>
          <p:nvPr/>
        </p:nvGrpSpPr>
        <p:grpSpPr>
          <a:xfrm>
            <a:off x="7756304" y="3484141"/>
            <a:ext cx="2841211" cy="598528"/>
            <a:chOff x="7756304" y="3484141"/>
            <a:chExt cx="2841211" cy="598528"/>
          </a:xfrm>
        </p:grpSpPr>
        <p:sp>
          <p:nvSpPr>
            <p:cNvPr id="435" name="Rounded Rectangle 8">
              <a:extLst>
                <a:ext uri="{FF2B5EF4-FFF2-40B4-BE49-F238E27FC236}">
                  <a16:creationId xmlns:a16="http://schemas.microsoft.com/office/drawing/2014/main" id="{0ED51D07-2848-7860-C083-9F083DF271A3}"/>
                </a:ext>
              </a:extLst>
            </p:cNvPr>
            <p:cNvSpPr/>
            <p:nvPr/>
          </p:nvSpPr>
          <p:spPr>
            <a:xfrm>
              <a:off x="7756304" y="3484141"/>
              <a:ext cx="2841211" cy="598528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6" name="TextBox 435">
              <a:extLst>
                <a:ext uri="{FF2B5EF4-FFF2-40B4-BE49-F238E27FC236}">
                  <a16:creationId xmlns:a16="http://schemas.microsoft.com/office/drawing/2014/main" id="{18C8CF14-AECF-68F1-04D2-5BDAFBF57EA5}"/>
                </a:ext>
              </a:extLst>
            </p:cNvPr>
            <p:cNvSpPr txBox="1"/>
            <p:nvPr/>
          </p:nvSpPr>
          <p:spPr>
            <a:xfrm>
              <a:off x="7953376" y="3616371"/>
              <a:ext cx="2034076" cy="350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120000"/>
                </a:lnSpc>
              </a:pPr>
              <a:r>
                <a:rPr lang="fa-IR" sz="14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اولویت بندی تقاضاها</a:t>
              </a:r>
            </a:p>
          </p:txBody>
        </p:sp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62564B49-C171-76E3-B0A3-6684337F7944}"/>
                </a:ext>
              </a:extLst>
            </p:cNvPr>
            <p:cNvGrpSpPr/>
            <p:nvPr/>
          </p:nvGrpSpPr>
          <p:grpSpPr>
            <a:xfrm>
              <a:off x="9960746" y="3560719"/>
              <a:ext cx="451522" cy="411488"/>
              <a:chOff x="5433467" y="4429568"/>
              <a:chExt cx="476658" cy="439171"/>
            </a:xfrm>
          </p:grpSpPr>
          <p:grpSp>
            <p:nvGrpSpPr>
              <p:cNvPr id="438" name="Graphic 3">
                <a:extLst>
                  <a:ext uri="{FF2B5EF4-FFF2-40B4-BE49-F238E27FC236}">
                    <a16:creationId xmlns:a16="http://schemas.microsoft.com/office/drawing/2014/main" id="{E797EC3F-103E-BE4B-E674-44156084159A}"/>
                  </a:ext>
                </a:extLst>
              </p:cNvPr>
              <p:cNvGrpSpPr/>
              <p:nvPr/>
            </p:nvGrpSpPr>
            <p:grpSpPr>
              <a:xfrm flipH="1" flipV="1">
                <a:off x="5631043" y="4588704"/>
                <a:ext cx="279082" cy="280035"/>
                <a:chOff x="7229908" y="6191496"/>
                <a:chExt cx="279082" cy="280035"/>
              </a:xfrm>
              <a:solidFill>
                <a:srgbClr val="EF8034"/>
              </a:solidFill>
            </p:grpSpPr>
            <p:sp>
              <p:nvSpPr>
                <p:cNvPr id="447" name="Freeform: Shape 446">
                  <a:extLst>
                    <a:ext uri="{FF2B5EF4-FFF2-40B4-BE49-F238E27FC236}">
                      <a16:creationId xmlns:a16="http://schemas.microsoft.com/office/drawing/2014/main" id="{8E98C782-377E-6B11-9948-BC2E48E64C0B}"/>
                    </a:ext>
                  </a:extLst>
                </p:cNvPr>
                <p:cNvSpPr/>
                <p:nvPr/>
              </p:nvSpPr>
              <p:spPr>
                <a:xfrm>
                  <a:off x="7229908" y="6191496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65 h 24765"/>
                    <a:gd name="connsiteX1" fmla="*/ 14480 w 24765"/>
                    <a:gd name="connsiteY1" fmla="*/ 17345 h 24765"/>
                    <a:gd name="connsiteX2" fmla="*/ 2097 w 24765"/>
                    <a:gd name="connsiteY2" fmla="*/ 4965 h 24765"/>
                    <a:gd name="connsiteX3" fmla="*/ 14480 w 24765"/>
                    <a:gd name="connsiteY3" fmla="*/ -7416 h 24765"/>
                    <a:gd name="connsiteX4" fmla="*/ 26863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65"/>
                      </a:moveTo>
                      <a:cubicBezTo>
                        <a:pt x="26863" y="11801"/>
                        <a:pt x="21319" y="17345"/>
                        <a:pt x="14480" y="17345"/>
                      </a:cubicBezTo>
                      <a:cubicBezTo>
                        <a:pt x="7641" y="17345"/>
                        <a:pt x="2097" y="11801"/>
                        <a:pt x="2097" y="4965"/>
                      </a:cubicBezTo>
                      <a:cubicBezTo>
                        <a:pt x="2097" y="-1872"/>
                        <a:pt x="7641" y="-7416"/>
                        <a:pt x="14480" y="-7416"/>
                      </a:cubicBezTo>
                      <a:cubicBezTo>
                        <a:pt x="21319" y="-7416"/>
                        <a:pt x="26863" y="-1872"/>
                        <a:pt x="26863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48" name="Freeform: Shape 447">
                  <a:extLst>
                    <a:ext uri="{FF2B5EF4-FFF2-40B4-BE49-F238E27FC236}">
                      <a16:creationId xmlns:a16="http://schemas.microsoft.com/office/drawing/2014/main" id="{080DF075-927B-B645-42AB-1CBBFD0F2BA1}"/>
                    </a:ext>
                  </a:extLst>
                </p:cNvPr>
                <p:cNvSpPr/>
                <p:nvPr/>
              </p:nvSpPr>
              <p:spPr>
                <a:xfrm>
                  <a:off x="7293726" y="6191496"/>
                  <a:ext cx="24765" cy="24765"/>
                </a:xfrm>
                <a:custGeom>
                  <a:avLst/>
                  <a:gdLst>
                    <a:gd name="connsiteX0" fmla="*/ 26873 w 24765"/>
                    <a:gd name="connsiteY0" fmla="*/ 4965 h 24765"/>
                    <a:gd name="connsiteX1" fmla="*/ 14490 w 24765"/>
                    <a:gd name="connsiteY1" fmla="*/ 17345 h 24765"/>
                    <a:gd name="connsiteX2" fmla="*/ 2107 w 24765"/>
                    <a:gd name="connsiteY2" fmla="*/ 4965 h 24765"/>
                    <a:gd name="connsiteX3" fmla="*/ 14490 w 24765"/>
                    <a:gd name="connsiteY3" fmla="*/ -7416 h 24765"/>
                    <a:gd name="connsiteX4" fmla="*/ 26873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73" y="4965"/>
                      </a:moveTo>
                      <a:cubicBezTo>
                        <a:pt x="26873" y="11801"/>
                        <a:pt x="21329" y="17345"/>
                        <a:pt x="14490" y="17345"/>
                      </a:cubicBezTo>
                      <a:cubicBezTo>
                        <a:pt x="7651" y="17345"/>
                        <a:pt x="2107" y="11801"/>
                        <a:pt x="2107" y="4965"/>
                      </a:cubicBezTo>
                      <a:cubicBezTo>
                        <a:pt x="2107" y="-1872"/>
                        <a:pt x="7651" y="-7416"/>
                        <a:pt x="14490" y="-7416"/>
                      </a:cubicBezTo>
                      <a:cubicBezTo>
                        <a:pt x="21329" y="-7416"/>
                        <a:pt x="26873" y="-1872"/>
                        <a:pt x="26873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159AF5E8-8FC8-00EF-B244-137E9B3116E2}"/>
                    </a:ext>
                  </a:extLst>
                </p:cNvPr>
                <p:cNvSpPr/>
                <p:nvPr/>
              </p:nvSpPr>
              <p:spPr>
                <a:xfrm>
                  <a:off x="7356591" y="6191496"/>
                  <a:ext cx="24765" cy="24765"/>
                </a:xfrm>
                <a:custGeom>
                  <a:avLst/>
                  <a:gdLst>
                    <a:gd name="connsiteX0" fmla="*/ 26880 w 24765"/>
                    <a:gd name="connsiteY0" fmla="*/ 4965 h 24765"/>
                    <a:gd name="connsiteX1" fmla="*/ 14497 w 24765"/>
                    <a:gd name="connsiteY1" fmla="*/ 17345 h 24765"/>
                    <a:gd name="connsiteX2" fmla="*/ 2114 w 24765"/>
                    <a:gd name="connsiteY2" fmla="*/ 4965 h 24765"/>
                    <a:gd name="connsiteX3" fmla="*/ 14497 w 24765"/>
                    <a:gd name="connsiteY3" fmla="*/ -7416 h 24765"/>
                    <a:gd name="connsiteX4" fmla="*/ 26880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80" y="4965"/>
                      </a:moveTo>
                      <a:cubicBezTo>
                        <a:pt x="26880" y="11801"/>
                        <a:pt x="21336" y="17345"/>
                        <a:pt x="14497" y="17345"/>
                      </a:cubicBezTo>
                      <a:cubicBezTo>
                        <a:pt x="7657" y="17345"/>
                        <a:pt x="2114" y="11801"/>
                        <a:pt x="2114" y="4965"/>
                      </a:cubicBezTo>
                      <a:cubicBezTo>
                        <a:pt x="2114" y="-1872"/>
                        <a:pt x="7657" y="-7416"/>
                        <a:pt x="14497" y="-7416"/>
                      </a:cubicBezTo>
                      <a:cubicBezTo>
                        <a:pt x="21336" y="-7416"/>
                        <a:pt x="26880" y="-1872"/>
                        <a:pt x="26880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50" name="Freeform: Shape 449">
                  <a:extLst>
                    <a:ext uri="{FF2B5EF4-FFF2-40B4-BE49-F238E27FC236}">
                      <a16:creationId xmlns:a16="http://schemas.microsoft.com/office/drawing/2014/main" id="{D3FE122C-AB0B-632E-88A2-DC509096140A}"/>
                    </a:ext>
                  </a:extLst>
                </p:cNvPr>
                <p:cNvSpPr/>
                <p:nvPr/>
              </p:nvSpPr>
              <p:spPr>
                <a:xfrm>
                  <a:off x="7420408" y="6191496"/>
                  <a:ext cx="24765" cy="24765"/>
                </a:xfrm>
                <a:custGeom>
                  <a:avLst/>
                  <a:gdLst>
                    <a:gd name="connsiteX0" fmla="*/ 26887 w 24765"/>
                    <a:gd name="connsiteY0" fmla="*/ 4965 h 24765"/>
                    <a:gd name="connsiteX1" fmla="*/ 14504 w 24765"/>
                    <a:gd name="connsiteY1" fmla="*/ 17345 h 24765"/>
                    <a:gd name="connsiteX2" fmla="*/ 2121 w 24765"/>
                    <a:gd name="connsiteY2" fmla="*/ 4965 h 24765"/>
                    <a:gd name="connsiteX3" fmla="*/ 14504 w 24765"/>
                    <a:gd name="connsiteY3" fmla="*/ -7416 h 24765"/>
                    <a:gd name="connsiteX4" fmla="*/ 26887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87" y="4965"/>
                      </a:moveTo>
                      <a:cubicBezTo>
                        <a:pt x="26887" y="11801"/>
                        <a:pt x="21343" y="17345"/>
                        <a:pt x="14504" y="17345"/>
                      </a:cubicBezTo>
                      <a:cubicBezTo>
                        <a:pt x="7665" y="17345"/>
                        <a:pt x="2121" y="11801"/>
                        <a:pt x="2121" y="4965"/>
                      </a:cubicBezTo>
                      <a:cubicBezTo>
                        <a:pt x="2121" y="-1872"/>
                        <a:pt x="7665" y="-7416"/>
                        <a:pt x="14504" y="-7416"/>
                      </a:cubicBezTo>
                      <a:cubicBezTo>
                        <a:pt x="21343" y="-7416"/>
                        <a:pt x="26887" y="-1872"/>
                        <a:pt x="26887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51" name="Freeform: Shape 450">
                  <a:extLst>
                    <a:ext uri="{FF2B5EF4-FFF2-40B4-BE49-F238E27FC236}">
                      <a16:creationId xmlns:a16="http://schemas.microsoft.com/office/drawing/2014/main" id="{8AC0CE46-8D53-D43F-856C-8419AD1C11E7}"/>
                    </a:ext>
                  </a:extLst>
                </p:cNvPr>
                <p:cNvSpPr/>
                <p:nvPr/>
              </p:nvSpPr>
              <p:spPr>
                <a:xfrm>
                  <a:off x="7484226" y="6191496"/>
                  <a:ext cx="24765" cy="24765"/>
                </a:xfrm>
                <a:custGeom>
                  <a:avLst/>
                  <a:gdLst>
                    <a:gd name="connsiteX0" fmla="*/ 26897 w 24765"/>
                    <a:gd name="connsiteY0" fmla="*/ 4965 h 24765"/>
                    <a:gd name="connsiteX1" fmla="*/ 14514 w 24765"/>
                    <a:gd name="connsiteY1" fmla="*/ 17345 h 24765"/>
                    <a:gd name="connsiteX2" fmla="*/ 2131 w 24765"/>
                    <a:gd name="connsiteY2" fmla="*/ 4965 h 24765"/>
                    <a:gd name="connsiteX3" fmla="*/ 14514 w 24765"/>
                    <a:gd name="connsiteY3" fmla="*/ -7416 h 24765"/>
                    <a:gd name="connsiteX4" fmla="*/ 26897 w 24765"/>
                    <a:gd name="connsiteY4" fmla="*/ 496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97" y="4965"/>
                      </a:moveTo>
                      <a:cubicBezTo>
                        <a:pt x="26897" y="11801"/>
                        <a:pt x="21353" y="17345"/>
                        <a:pt x="14514" y="17345"/>
                      </a:cubicBezTo>
                      <a:cubicBezTo>
                        <a:pt x="7675" y="17345"/>
                        <a:pt x="2131" y="11801"/>
                        <a:pt x="2131" y="4965"/>
                      </a:cubicBezTo>
                      <a:cubicBezTo>
                        <a:pt x="2131" y="-1872"/>
                        <a:pt x="7675" y="-7416"/>
                        <a:pt x="14514" y="-7416"/>
                      </a:cubicBezTo>
                      <a:cubicBezTo>
                        <a:pt x="21353" y="-7416"/>
                        <a:pt x="26897" y="-1872"/>
                        <a:pt x="26897" y="496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52" name="Freeform: Shape 451">
                  <a:extLst>
                    <a:ext uri="{FF2B5EF4-FFF2-40B4-BE49-F238E27FC236}">
                      <a16:creationId xmlns:a16="http://schemas.microsoft.com/office/drawing/2014/main" id="{A5D2960F-DC8F-69F0-121D-7CBCFB92140B}"/>
                    </a:ext>
                  </a:extLst>
                </p:cNvPr>
                <p:cNvSpPr/>
                <p:nvPr/>
              </p:nvSpPr>
              <p:spPr>
                <a:xfrm>
                  <a:off x="7229908" y="6255313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75 h 24765"/>
                    <a:gd name="connsiteX1" fmla="*/ 14480 w 24765"/>
                    <a:gd name="connsiteY1" fmla="*/ 17355 h 24765"/>
                    <a:gd name="connsiteX2" fmla="*/ 2097 w 24765"/>
                    <a:gd name="connsiteY2" fmla="*/ 4975 h 24765"/>
                    <a:gd name="connsiteX3" fmla="*/ 14480 w 24765"/>
                    <a:gd name="connsiteY3" fmla="*/ -7406 h 24765"/>
                    <a:gd name="connsiteX4" fmla="*/ 26863 w 24765"/>
                    <a:gd name="connsiteY4" fmla="*/ 4975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75"/>
                      </a:moveTo>
                      <a:cubicBezTo>
                        <a:pt x="26863" y="11811"/>
                        <a:pt x="21319" y="17355"/>
                        <a:pt x="14480" y="17355"/>
                      </a:cubicBezTo>
                      <a:cubicBezTo>
                        <a:pt x="7641" y="17355"/>
                        <a:pt x="2097" y="11811"/>
                        <a:pt x="2097" y="4975"/>
                      </a:cubicBezTo>
                      <a:cubicBezTo>
                        <a:pt x="2097" y="-1862"/>
                        <a:pt x="7641" y="-7406"/>
                        <a:pt x="14480" y="-7406"/>
                      </a:cubicBezTo>
                      <a:cubicBezTo>
                        <a:pt x="21319" y="-7406"/>
                        <a:pt x="26863" y="-1862"/>
                        <a:pt x="26863" y="4975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id="{818D9832-107B-B681-F67A-772AF4AEDAA5}"/>
                    </a:ext>
                  </a:extLst>
                </p:cNvPr>
                <p:cNvSpPr/>
                <p:nvPr/>
              </p:nvSpPr>
              <p:spPr>
                <a:xfrm>
                  <a:off x="7229908" y="6319131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84 h 24765"/>
                    <a:gd name="connsiteX1" fmla="*/ 14480 w 24765"/>
                    <a:gd name="connsiteY1" fmla="*/ 17365 h 24765"/>
                    <a:gd name="connsiteX2" fmla="*/ 2097 w 24765"/>
                    <a:gd name="connsiteY2" fmla="*/ 4984 h 24765"/>
                    <a:gd name="connsiteX3" fmla="*/ 14480 w 24765"/>
                    <a:gd name="connsiteY3" fmla="*/ -7396 h 24765"/>
                    <a:gd name="connsiteX4" fmla="*/ 26863 w 24765"/>
                    <a:gd name="connsiteY4" fmla="*/ 4984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84"/>
                      </a:moveTo>
                      <a:cubicBezTo>
                        <a:pt x="26863" y="11821"/>
                        <a:pt x="21319" y="17365"/>
                        <a:pt x="14480" y="17365"/>
                      </a:cubicBezTo>
                      <a:cubicBezTo>
                        <a:pt x="7641" y="17365"/>
                        <a:pt x="2097" y="11821"/>
                        <a:pt x="2097" y="4984"/>
                      </a:cubicBezTo>
                      <a:cubicBezTo>
                        <a:pt x="2097" y="-1852"/>
                        <a:pt x="7641" y="-7396"/>
                        <a:pt x="14480" y="-7396"/>
                      </a:cubicBezTo>
                      <a:cubicBezTo>
                        <a:pt x="21319" y="-7396"/>
                        <a:pt x="26863" y="-1852"/>
                        <a:pt x="26863" y="4984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id="{DE9BDEA9-4530-8F4E-F960-7AE0C951F354}"/>
                    </a:ext>
                  </a:extLst>
                </p:cNvPr>
                <p:cNvSpPr/>
                <p:nvPr/>
              </p:nvSpPr>
              <p:spPr>
                <a:xfrm>
                  <a:off x="7229908" y="6382948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90 h 24765"/>
                    <a:gd name="connsiteX1" fmla="*/ 14480 w 24765"/>
                    <a:gd name="connsiteY1" fmla="*/ 17370 h 24765"/>
                    <a:gd name="connsiteX2" fmla="*/ 2097 w 24765"/>
                    <a:gd name="connsiteY2" fmla="*/ 4990 h 24765"/>
                    <a:gd name="connsiteX3" fmla="*/ 14480 w 24765"/>
                    <a:gd name="connsiteY3" fmla="*/ -7391 h 24765"/>
                    <a:gd name="connsiteX4" fmla="*/ 26863 w 24765"/>
                    <a:gd name="connsiteY4" fmla="*/ 4990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90"/>
                      </a:moveTo>
                      <a:cubicBezTo>
                        <a:pt x="26863" y="11826"/>
                        <a:pt x="21319" y="17370"/>
                        <a:pt x="14480" y="17370"/>
                      </a:cubicBezTo>
                      <a:cubicBezTo>
                        <a:pt x="7641" y="17370"/>
                        <a:pt x="2097" y="11826"/>
                        <a:pt x="2097" y="4990"/>
                      </a:cubicBezTo>
                      <a:cubicBezTo>
                        <a:pt x="2097" y="-1847"/>
                        <a:pt x="7641" y="-7391"/>
                        <a:pt x="14480" y="-7391"/>
                      </a:cubicBezTo>
                      <a:cubicBezTo>
                        <a:pt x="21319" y="-7391"/>
                        <a:pt x="26863" y="-1847"/>
                        <a:pt x="26863" y="4990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55" name="Freeform: Shape 454">
                  <a:extLst>
                    <a:ext uri="{FF2B5EF4-FFF2-40B4-BE49-F238E27FC236}">
                      <a16:creationId xmlns:a16="http://schemas.microsoft.com/office/drawing/2014/main" id="{7BC19B2C-C40B-7D8A-9852-618D3B056979}"/>
                    </a:ext>
                  </a:extLst>
                </p:cNvPr>
                <p:cNvSpPr/>
                <p:nvPr/>
              </p:nvSpPr>
              <p:spPr>
                <a:xfrm>
                  <a:off x="7229908" y="6446766"/>
                  <a:ext cx="24765" cy="24765"/>
                </a:xfrm>
                <a:custGeom>
                  <a:avLst/>
                  <a:gdLst>
                    <a:gd name="connsiteX0" fmla="*/ 26863 w 24765"/>
                    <a:gd name="connsiteY0" fmla="*/ 4999 h 24765"/>
                    <a:gd name="connsiteX1" fmla="*/ 14480 w 24765"/>
                    <a:gd name="connsiteY1" fmla="*/ 17380 h 24765"/>
                    <a:gd name="connsiteX2" fmla="*/ 2097 w 24765"/>
                    <a:gd name="connsiteY2" fmla="*/ 4999 h 24765"/>
                    <a:gd name="connsiteX3" fmla="*/ 14480 w 24765"/>
                    <a:gd name="connsiteY3" fmla="*/ -7381 h 24765"/>
                    <a:gd name="connsiteX4" fmla="*/ 26863 w 24765"/>
                    <a:gd name="connsiteY4" fmla="*/ 4999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24765">
                      <a:moveTo>
                        <a:pt x="26863" y="4999"/>
                      </a:moveTo>
                      <a:cubicBezTo>
                        <a:pt x="26863" y="11836"/>
                        <a:pt x="21319" y="17380"/>
                        <a:pt x="14480" y="17380"/>
                      </a:cubicBezTo>
                      <a:cubicBezTo>
                        <a:pt x="7641" y="17380"/>
                        <a:pt x="2097" y="11836"/>
                        <a:pt x="2097" y="4999"/>
                      </a:cubicBezTo>
                      <a:cubicBezTo>
                        <a:pt x="2097" y="-1837"/>
                        <a:pt x="7641" y="-7381"/>
                        <a:pt x="14480" y="-7381"/>
                      </a:cubicBezTo>
                      <a:cubicBezTo>
                        <a:pt x="21319" y="-7381"/>
                        <a:pt x="26863" y="-1837"/>
                        <a:pt x="26863" y="4999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439" name="Group 438">
                <a:extLst>
                  <a:ext uri="{FF2B5EF4-FFF2-40B4-BE49-F238E27FC236}">
                    <a16:creationId xmlns:a16="http://schemas.microsoft.com/office/drawing/2014/main" id="{D1195E5A-9EF8-9893-855F-010B8B098231}"/>
                  </a:ext>
                </a:extLst>
              </p:cNvPr>
              <p:cNvGrpSpPr/>
              <p:nvPr/>
            </p:nvGrpSpPr>
            <p:grpSpPr>
              <a:xfrm>
                <a:off x="5433467" y="4429568"/>
                <a:ext cx="416049" cy="398306"/>
                <a:chOff x="5372977" y="6146170"/>
                <a:chExt cx="502311" cy="480889"/>
              </a:xfrm>
            </p:grpSpPr>
            <p:sp>
              <p:nvSpPr>
                <p:cNvPr id="445" name="Freeform: Shape 444">
                  <a:extLst>
                    <a:ext uri="{FF2B5EF4-FFF2-40B4-BE49-F238E27FC236}">
                      <a16:creationId xmlns:a16="http://schemas.microsoft.com/office/drawing/2014/main" id="{9FCC8713-C86D-ACC9-0504-9A793ECABBE5}"/>
                    </a:ext>
                  </a:extLst>
                </p:cNvPr>
                <p:cNvSpPr/>
                <p:nvPr/>
              </p:nvSpPr>
              <p:spPr>
                <a:xfrm>
                  <a:off x="5372977" y="6146170"/>
                  <a:ext cx="186149" cy="186149"/>
                </a:xfrm>
                <a:custGeom>
                  <a:avLst/>
                  <a:gdLst>
                    <a:gd name="connsiteX0" fmla="*/ 279573 w 278129"/>
                    <a:gd name="connsiteY0" fmla="*/ 129923 h 278130"/>
                    <a:gd name="connsiteX1" fmla="*/ 140508 w 278129"/>
                    <a:gd name="connsiteY1" fmla="*/ 268985 h 278130"/>
                    <a:gd name="connsiteX2" fmla="*/ 1443 w 278129"/>
                    <a:gd name="connsiteY2" fmla="*/ 129923 h 278130"/>
                    <a:gd name="connsiteX3" fmla="*/ 140508 w 278129"/>
                    <a:gd name="connsiteY3" fmla="*/ -9138 h 278130"/>
                    <a:gd name="connsiteX4" fmla="*/ 279573 w 278129"/>
                    <a:gd name="connsiteY4" fmla="*/ 129923 h 278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129" h="278130">
                      <a:moveTo>
                        <a:pt x="279573" y="129923"/>
                      </a:moveTo>
                      <a:cubicBezTo>
                        <a:pt x="279573" y="206728"/>
                        <a:pt x="217311" y="268985"/>
                        <a:pt x="140508" y="268985"/>
                      </a:cubicBezTo>
                      <a:cubicBezTo>
                        <a:pt x="63705" y="268985"/>
                        <a:pt x="1443" y="206719"/>
                        <a:pt x="1443" y="129923"/>
                      </a:cubicBezTo>
                      <a:cubicBezTo>
                        <a:pt x="1443" y="53119"/>
                        <a:pt x="63705" y="-9138"/>
                        <a:pt x="140508" y="-9138"/>
                      </a:cubicBezTo>
                      <a:cubicBezTo>
                        <a:pt x="217311" y="-9138"/>
                        <a:pt x="279573" y="53128"/>
                        <a:pt x="279573" y="129923"/>
                      </a:cubicBezTo>
                      <a:close/>
                    </a:path>
                  </a:pathLst>
                </a:custGeom>
                <a:solidFill>
                  <a:srgbClr val="EF80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46" name="Freeform: Shape 445">
                  <a:extLst>
                    <a:ext uri="{FF2B5EF4-FFF2-40B4-BE49-F238E27FC236}">
                      <a16:creationId xmlns:a16="http://schemas.microsoft.com/office/drawing/2014/main" id="{878DC79F-A8EB-1E7C-269D-8629C607EE50}"/>
                    </a:ext>
                  </a:extLst>
                </p:cNvPr>
                <p:cNvSpPr/>
                <p:nvPr/>
              </p:nvSpPr>
              <p:spPr>
                <a:xfrm>
                  <a:off x="5449497" y="6201290"/>
                  <a:ext cx="425791" cy="425769"/>
                </a:xfrm>
                <a:custGeom>
                  <a:avLst/>
                  <a:gdLst>
                    <a:gd name="connsiteX0" fmla="*/ 59570 w 425791"/>
                    <a:gd name="connsiteY0" fmla="*/ -9138 h 425769"/>
                    <a:gd name="connsiteX1" fmla="*/ 369133 w 425791"/>
                    <a:gd name="connsiteY1" fmla="*/ -9138 h 425769"/>
                    <a:gd name="connsiteX2" fmla="*/ 427235 w 425791"/>
                    <a:gd name="connsiteY2" fmla="*/ 48970 h 425769"/>
                    <a:gd name="connsiteX3" fmla="*/ 427235 w 425791"/>
                    <a:gd name="connsiteY3" fmla="*/ 358533 h 425769"/>
                    <a:gd name="connsiteX4" fmla="*/ 369133 w 425791"/>
                    <a:gd name="connsiteY4" fmla="*/ 416631 h 425769"/>
                    <a:gd name="connsiteX5" fmla="*/ 59570 w 425791"/>
                    <a:gd name="connsiteY5" fmla="*/ 416631 h 425769"/>
                    <a:gd name="connsiteX6" fmla="*/ 1468 w 425791"/>
                    <a:gd name="connsiteY6" fmla="*/ 358533 h 425769"/>
                    <a:gd name="connsiteX7" fmla="*/ 1468 w 425791"/>
                    <a:gd name="connsiteY7" fmla="*/ 48970 h 425769"/>
                    <a:gd name="connsiteX8" fmla="*/ 59570 w 425791"/>
                    <a:gd name="connsiteY8" fmla="*/ -9138 h 425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5791" h="425769">
                      <a:moveTo>
                        <a:pt x="59570" y="-9138"/>
                      </a:moveTo>
                      <a:lnTo>
                        <a:pt x="369133" y="-9138"/>
                      </a:lnTo>
                      <a:cubicBezTo>
                        <a:pt x="401518" y="-9138"/>
                        <a:pt x="427235" y="17539"/>
                        <a:pt x="427235" y="48970"/>
                      </a:cubicBezTo>
                      <a:lnTo>
                        <a:pt x="427235" y="358533"/>
                      </a:lnTo>
                      <a:cubicBezTo>
                        <a:pt x="427235" y="390912"/>
                        <a:pt x="400565" y="416631"/>
                        <a:pt x="369133" y="416631"/>
                      </a:cubicBezTo>
                      <a:lnTo>
                        <a:pt x="59570" y="416631"/>
                      </a:lnTo>
                      <a:cubicBezTo>
                        <a:pt x="27185" y="416631"/>
                        <a:pt x="1468" y="389963"/>
                        <a:pt x="1468" y="358533"/>
                      </a:cubicBezTo>
                      <a:lnTo>
                        <a:pt x="1468" y="48970"/>
                      </a:lnTo>
                      <a:cubicBezTo>
                        <a:pt x="515" y="17539"/>
                        <a:pt x="27185" y="-9138"/>
                        <a:pt x="59570" y="-9138"/>
                      </a:cubicBezTo>
                      <a:close/>
                    </a:path>
                  </a:pathLst>
                </a:custGeom>
                <a:solidFill>
                  <a:srgbClr val="0E2F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9F39D6CE-9513-8AD6-0FD9-760C864641D9}"/>
              </a:ext>
            </a:extLst>
          </p:cNvPr>
          <p:cNvGrpSpPr/>
          <p:nvPr/>
        </p:nvGrpSpPr>
        <p:grpSpPr>
          <a:xfrm>
            <a:off x="186853" y="6524191"/>
            <a:ext cx="389051" cy="336534"/>
            <a:chOff x="583094" y="4685779"/>
            <a:chExt cx="389051" cy="1477405"/>
          </a:xfrm>
          <a:solidFill>
            <a:schemeClr val="bg1">
              <a:lumMod val="95000"/>
            </a:schemeClr>
          </a:solidFill>
        </p:grpSpPr>
        <p:sp>
          <p:nvSpPr>
            <p:cNvPr id="461" name="Rounded Rectangle 61">
              <a:extLst>
                <a:ext uri="{FF2B5EF4-FFF2-40B4-BE49-F238E27FC236}">
                  <a16:creationId xmlns:a16="http://schemas.microsoft.com/office/drawing/2014/main" id="{EB58F003-23ED-962A-0B3C-57EEB68B5F28}"/>
                </a:ext>
              </a:extLst>
            </p:cNvPr>
            <p:cNvSpPr/>
            <p:nvPr/>
          </p:nvSpPr>
          <p:spPr>
            <a:xfrm>
              <a:off x="583094" y="4685779"/>
              <a:ext cx="389051" cy="1465442"/>
            </a:xfrm>
            <a:prstGeom prst="round2SameRect">
              <a:avLst/>
            </a:prstGeom>
            <a:grpFill/>
            <a:ln w="12700">
              <a:solidFill>
                <a:schemeClr val="bg1">
                  <a:alpha val="40000"/>
                </a:schemeClr>
              </a:solidFill>
            </a:ln>
            <a:effectLst>
              <a:outerShdw blurRad="635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2" name="TextBox 461">
              <a:extLst>
                <a:ext uri="{FF2B5EF4-FFF2-40B4-BE49-F238E27FC236}">
                  <a16:creationId xmlns:a16="http://schemas.microsoft.com/office/drawing/2014/main" id="{53132C0F-0784-3CDB-AC27-BD5AD4A2ED9F}"/>
                </a:ext>
              </a:extLst>
            </p:cNvPr>
            <p:cNvSpPr txBox="1"/>
            <p:nvPr/>
          </p:nvSpPr>
          <p:spPr>
            <a:xfrm>
              <a:off x="600578" y="4817516"/>
              <a:ext cx="354082" cy="1345668"/>
            </a:xfrm>
            <a:prstGeom prst="round2Same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1458D0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06</a:t>
              </a:r>
            </a:p>
          </p:txBody>
        </p:sp>
      </p:grpSp>
      <p:grpSp>
        <p:nvGrpSpPr>
          <p:cNvPr id="2" name="Graphic 27">
            <a:extLst>
              <a:ext uri="{FF2B5EF4-FFF2-40B4-BE49-F238E27FC236}">
                <a16:creationId xmlns:a16="http://schemas.microsoft.com/office/drawing/2014/main" id="{CC397A11-8C26-3301-BBF6-D1C989998660}"/>
              </a:ext>
            </a:extLst>
          </p:cNvPr>
          <p:cNvGrpSpPr/>
          <p:nvPr/>
        </p:nvGrpSpPr>
        <p:grpSpPr>
          <a:xfrm>
            <a:off x="10099815" y="4373461"/>
            <a:ext cx="172714" cy="234060"/>
            <a:chOff x="7442723" y="4411267"/>
            <a:chExt cx="268840" cy="364328"/>
          </a:xfrm>
          <a:solidFill>
            <a:srgbClr val="000000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1460718-3965-B795-0778-97AD941FFCF8}"/>
                </a:ext>
              </a:extLst>
            </p:cNvPr>
            <p:cNvSpPr/>
            <p:nvPr/>
          </p:nvSpPr>
          <p:spPr>
            <a:xfrm>
              <a:off x="7442723" y="4411267"/>
              <a:ext cx="268840" cy="294926"/>
            </a:xfrm>
            <a:custGeom>
              <a:avLst/>
              <a:gdLst>
                <a:gd name="connsiteX0" fmla="*/ 102538 w 268840"/>
                <a:gd name="connsiteY0" fmla="*/ 13574 h 294926"/>
                <a:gd name="connsiteX1" fmla="*/ 129270 w 268840"/>
                <a:gd name="connsiteY1" fmla="*/ 16 h 294926"/>
                <a:gd name="connsiteX2" fmla="*/ 157597 w 268840"/>
                <a:gd name="connsiteY2" fmla="*/ 13606 h 294926"/>
                <a:gd name="connsiteX3" fmla="*/ 164770 w 268840"/>
                <a:gd name="connsiteY3" fmla="*/ 36304 h 294926"/>
                <a:gd name="connsiteX4" fmla="*/ 178880 w 268840"/>
                <a:gd name="connsiteY4" fmla="*/ 40411 h 294926"/>
                <a:gd name="connsiteX5" fmla="*/ 181588 w 268840"/>
                <a:gd name="connsiteY5" fmla="*/ 40785 h 294926"/>
                <a:gd name="connsiteX6" fmla="*/ 218787 w 268840"/>
                <a:gd name="connsiteY6" fmla="*/ 35621 h 294926"/>
                <a:gd name="connsiteX7" fmla="*/ 250764 w 268840"/>
                <a:gd name="connsiteY7" fmla="*/ 52187 h 294926"/>
                <a:gd name="connsiteX8" fmla="*/ 268339 w 268840"/>
                <a:gd name="connsiteY8" fmla="*/ 87581 h 294926"/>
                <a:gd name="connsiteX9" fmla="*/ 260190 w 268840"/>
                <a:gd name="connsiteY9" fmla="*/ 126618 h 294926"/>
                <a:gd name="connsiteX10" fmla="*/ 234662 w 268840"/>
                <a:gd name="connsiteY10" fmla="*/ 150048 h 294926"/>
                <a:gd name="connsiteX11" fmla="*/ 234653 w 268840"/>
                <a:gd name="connsiteY11" fmla="*/ 187564 h 294926"/>
                <a:gd name="connsiteX12" fmla="*/ 238403 w 268840"/>
                <a:gd name="connsiteY12" fmla="*/ 198714 h 294926"/>
                <a:gd name="connsiteX13" fmla="*/ 252139 w 268840"/>
                <a:gd name="connsiteY13" fmla="*/ 215198 h 294926"/>
                <a:gd name="connsiteX14" fmla="*/ 259198 w 268840"/>
                <a:gd name="connsiteY14" fmla="*/ 252568 h 294926"/>
                <a:gd name="connsiteX15" fmla="*/ 239257 w 268840"/>
                <a:gd name="connsiteY15" fmla="*/ 284537 h 294926"/>
                <a:gd name="connsiteX16" fmla="*/ 207263 w 268840"/>
                <a:gd name="connsiteY16" fmla="*/ 294923 h 294926"/>
                <a:gd name="connsiteX17" fmla="*/ 51978 w 268840"/>
                <a:gd name="connsiteY17" fmla="*/ 294915 h 294926"/>
                <a:gd name="connsiteX18" fmla="*/ 16031 w 268840"/>
                <a:gd name="connsiteY18" fmla="*/ 280430 h 294926"/>
                <a:gd name="connsiteX19" fmla="*/ 238 w 268840"/>
                <a:gd name="connsiteY19" fmla="*/ 247786 h 294926"/>
                <a:gd name="connsiteX20" fmla="*/ 7988 w 268840"/>
                <a:gd name="connsiteY20" fmla="*/ 215174 h 294926"/>
                <a:gd name="connsiteX21" fmla="*/ 21675 w 268840"/>
                <a:gd name="connsiteY21" fmla="*/ 198746 h 294926"/>
                <a:gd name="connsiteX22" fmla="*/ 25457 w 268840"/>
                <a:gd name="connsiteY22" fmla="*/ 187612 h 294926"/>
                <a:gd name="connsiteX23" fmla="*/ 25473 w 268840"/>
                <a:gd name="connsiteY23" fmla="*/ 120908 h 294926"/>
                <a:gd name="connsiteX24" fmla="*/ 45659 w 268840"/>
                <a:gd name="connsiteY24" fmla="*/ 65785 h 294926"/>
                <a:gd name="connsiteX25" fmla="*/ 95349 w 268840"/>
                <a:gd name="connsiteY25" fmla="*/ 36296 h 294926"/>
                <a:gd name="connsiteX26" fmla="*/ 102538 w 268840"/>
                <a:gd name="connsiteY26" fmla="*/ 13574 h 294926"/>
                <a:gd name="connsiteX27" fmla="*/ 102774 w 268840"/>
                <a:gd name="connsiteY27" fmla="*/ 70234 h 294926"/>
                <a:gd name="connsiteX28" fmla="*/ 74489 w 268840"/>
                <a:gd name="connsiteY28" fmla="*/ 85613 h 294926"/>
                <a:gd name="connsiteX29" fmla="*/ 60167 w 268840"/>
                <a:gd name="connsiteY29" fmla="*/ 120884 h 294926"/>
                <a:gd name="connsiteX30" fmla="*/ 60159 w 268840"/>
                <a:gd name="connsiteY30" fmla="*/ 185978 h 294926"/>
                <a:gd name="connsiteX31" fmla="*/ 53173 w 268840"/>
                <a:gd name="connsiteY31" fmla="*/ 213930 h 294926"/>
                <a:gd name="connsiteX32" fmla="*/ 38624 w 268840"/>
                <a:gd name="connsiteY32" fmla="*/ 231944 h 294926"/>
                <a:gd name="connsiteX33" fmla="*/ 36900 w 268840"/>
                <a:gd name="connsiteY33" fmla="*/ 251291 h 294926"/>
                <a:gd name="connsiteX34" fmla="*/ 52775 w 268840"/>
                <a:gd name="connsiteY34" fmla="*/ 260221 h 294926"/>
                <a:gd name="connsiteX35" fmla="*/ 207255 w 268840"/>
                <a:gd name="connsiteY35" fmla="*/ 260221 h 294926"/>
                <a:gd name="connsiteX36" fmla="*/ 222886 w 268840"/>
                <a:gd name="connsiteY36" fmla="*/ 251852 h 294926"/>
                <a:gd name="connsiteX37" fmla="*/ 221844 w 268840"/>
                <a:gd name="connsiteY37" fmla="*/ 232383 h 294926"/>
                <a:gd name="connsiteX38" fmla="*/ 211240 w 268840"/>
                <a:gd name="connsiteY38" fmla="*/ 220249 h 294926"/>
                <a:gd name="connsiteX39" fmla="*/ 199984 w 268840"/>
                <a:gd name="connsiteY39" fmla="*/ 188353 h 294926"/>
                <a:gd name="connsiteX40" fmla="*/ 199968 w 268840"/>
                <a:gd name="connsiteY40" fmla="*/ 155610 h 294926"/>
                <a:gd name="connsiteX41" fmla="*/ 151058 w 268840"/>
                <a:gd name="connsiteY41" fmla="*/ 116135 h 294926"/>
                <a:gd name="connsiteX42" fmla="*/ 153124 w 268840"/>
                <a:gd name="connsiteY42" fmla="*/ 69624 h 294926"/>
                <a:gd name="connsiteX43" fmla="*/ 124391 w 268840"/>
                <a:gd name="connsiteY43" fmla="*/ 69380 h 294926"/>
                <a:gd name="connsiteX44" fmla="*/ 102774 w 268840"/>
                <a:gd name="connsiteY44" fmla="*/ 70234 h 294926"/>
                <a:gd name="connsiteX45" fmla="*/ 201985 w 268840"/>
                <a:gd name="connsiteY45" fmla="*/ 70120 h 294926"/>
                <a:gd name="connsiteX46" fmla="*/ 188419 w 268840"/>
                <a:gd name="connsiteY46" fmla="*/ 78440 h 294926"/>
                <a:gd name="connsiteX47" fmla="*/ 187915 w 268840"/>
                <a:gd name="connsiteY47" fmla="*/ 111751 h 294926"/>
                <a:gd name="connsiteX48" fmla="*/ 220787 w 268840"/>
                <a:gd name="connsiteY48" fmla="*/ 118119 h 294926"/>
                <a:gd name="connsiteX49" fmla="*/ 232645 w 268840"/>
                <a:gd name="connsiteY49" fmla="*/ 86727 h 294926"/>
                <a:gd name="connsiteX50" fmla="*/ 201985 w 268840"/>
                <a:gd name="connsiteY50" fmla="*/ 70120 h 294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68840" h="294926">
                  <a:moveTo>
                    <a:pt x="102538" y="13574"/>
                  </a:moveTo>
                  <a:cubicBezTo>
                    <a:pt x="108817" y="5352"/>
                    <a:pt x="118901" y="155"/>
                    <a:pt x="129270" y="16"/>
                  </a:cubicBezTo>
                  <a:cubicBezTo>
                    <a:pt x="140176" y="-333"/>
                    <a:pt x="151033" y="4904"/>
                    <a:pt x="157597" y="13606"/>
                  </a:cubicBezTo>
                  <a:cubicBezTo>
                    <a:pt x="162590" y="20015"/>
                    <a:pt x="164997" y="28212"/>
                    <a:pt x="164770" y="36304"/>
                  </a:cubicBezTo>
                  <a:cubicBezTo>
                    <a:pt x="169560" y="37337"/>
                    <a:pt x="174325" y="38590"/>
                    <a:pt x="178880" y="40411"/>
                  </a:cubicBezTo>
                  <a:cubicBezTo>
                    <a:pt x="179742" y="40631"/>
                    <a:pt x="180701" y="41387"/>
                    <a:pt x="181588" y="40785"/>
                  </a:cubicBezTo>
                  <a:cubicBezTo>
                    <a:pt x="193031" y="35190"/>
                    <a:pt x="206254" y="33385"/>
                    <a:pt x="218787" y="35621"/>
                  </a:cubicBezTo>
                  <a:cubicBezTo>
                    <a:pt x="230799" y="37719"/>
                    <a:pt x="242111" y="43591"/>
                    <a:pt x="250764" y="52187"/>
                  </a:cubicBezTo>
                  <a:cubicBezTo>
                    <a:pt x="260345" y="61589"/>
                    <a:pt x="266672" y="74251"/>
                    <a:pt x="268339" y="87581"/>
                  </a:cubicBezTo>
                  <a:cubicBezTo>
                    <a:pt x="270096" y="101016"/>
                    <a:pt x="267200" y="115012"/>
                    <a:pt x="260190" y="126618"/>
                  </a:cubicBezTo>
                  <a:cubicBezTo>
                    <a:pt x="254180" y="136678"/>
                    <a:pt x="245161" y="144859"/>
                    <a:pt x="234662" y="150048"/>
                  </a:cubicBezTo>
                  <a:cubicBezTo>
                    <a:pt x="234653" y="162548"/>
                    <a:pt x="234662" y="175056"/>
                    <a:pt x="234653" y="187564"/>
                  </a:cubicBezTo>
                  <a:cubicBezTo>
                    <a:pt x="234597" y="191557"/>
                    <a:pt x="235873" y="195599"/>
                    <a:pt x="238403" y="198714"/>
                  </a:cubicBezTo>
                  <a:cubicBezTo>
                    <a:pt x="242981" y="204203"/>
                    <a:pt x="248373" y="209066"/>
                    <a:pt x="252139" y="215198"/>
                  </a:cubicBezTo>
                  <a:cubicBezTo>
                    <a:pt x="259084" y="226178"/>
                    <a:pt x="261654" y="239808"/>
                    <a:pt x="259198" y="252568"/>
                  </a:cubicBezTo>
                  <a:cubicBezTo>
                    <a:pt x="256847" y="265214"/>
                    <a:pt x="249585" y="276860"/>
                    <a:pt x="239257" y="284537"/>
                  </a:cubicBezTo>
                  <a:cubicBezTo>
                    <a:pt x="230140" y="291434"/>
                    <a:pt x="218673" y="295053"/>
                    <a:pt x="207263" y="294923"/>
                  </a:cubicBezTo>
                  <a:cubicBezTo>
                    <a:pt x="155498" y="294915"/>
                    <a:pt x="103742" y="294939"/>
                    <a:pt x="51978" y="294915"/>
                  </a:cubicBezTo>
                  <a:cubicBezTo>
                    <a:pt x="38730" y="294923"/>
                    <a:pt x="25571" y="289629"/>
                    <a:pt x="16031" y="280430"/>
                  </a:cubicBezTo>
                  <a:cubicBezTo>
                    <a:pt x="7069" y="271916"/>
                    <a:pt x="1368" y="260091"/>
                    <a:pt x="238" y="247786"/>
                  </a:cubicBezTo>
                  <a:cubicBezTo>
                    <a:pt x="-868" y="236449"/>
                    <a:pt x="1913" y="224795"/>
                    <a:pt x="7988" y="215174"/>
                  </a:cubicBezTo>
                  <a:cubicBezTo>
                    <a:pt x="11762" y="209075"/>
                    <a:pt x="17129" y="204227"/>
                    <a:pt x="21675" y="198746"/>
                  </a:cubicBezTo>
                  <a:cubicBezTo>
                    <a:pt x="24213" y="195631"/>
                    <a:pt x="25498" y="191606"/>
                    <a:pt x="25457" y="187612"/>
                  </a:cubicBezTo>
                  <a:cubicBezTo>
                    <a:pt x="25473" y="165378"/>
                    <a:pt x="25441" y="143143"/>
                    <a:pt x="25473" y="120908"/>
                  </a:cubicBezTo>
                  <a:cubicBezTo>
                    <a:pt x="25498" y="100926"/>
                    <a:pt x="32777" y="81067"/>
                    <a:pt x="45659" y="65785"/>
                  </a:cubicBezTo>
                  <a:cubicBezTo>
                    <a:pt x="58215" y="50675"/>
                    <a:pt x="76067" y="40102"/>
                    <a:pt x="95349" y="36296"/>
                  </a:cubicBezTo>
                  <a:cubicBezTo>
                    <a:pt x="95105" y="28196"/>
                    <a:pt x="97529" y="19990"/>
                    <a:pt x="102538" y="13574"/>
                  </a:cubicBezTo>
                  <a:moveTo>
                    <a:pt x="102774" y="70234"/>
                  </a:moveTo>
                  <a:cubicBezTo>
                    <a:pt x="92023" y="72178"/>
                    <a:pt x="81955" y="77635"/>
                    <a:pt x="74489" y="85613"/>
                  </a:cubicBezTo>
                  <a:cubicBezTo>
                    <a:pt x="65429" y="94957"/>
                    <a:pt x="60240" y="107880"/>
                    <a:pt x="60167" y="120884"/>
                  </a:cubicBezTo>
                  <a:cubicBezTo>
                    <a:pt x="60135" y="142582"/>
                    <a:pt x="60167" y="164280"/>
                    <a:pt x="60159" y="185978"/>
                  </a:cubicBezTo>
                  <a:cubicBezTo>
                    <a:pt x="60371" y="195696"/>
                    <a:pt x="58085" y="205504"/>
                    <a:pt x="53173" y="213930"/>
                  </a:cubicBezTo>
                  <a:cubicBezTo>
                    <a:pt x="49383" y="220729"/>
                    <a:pt x="43585" y="226039"/>
                    <a:pt x="38624" y="231944"/>
                  </a:cubicBezTo>
                  <a:cubicBezTo>
                    <a:pt x="34143" y="237230"/>
                    <a:pt x="33443" y="245289"/>
                    <a:pt x="36900" y="251291"/>
                  </a:cubicBezTo>
                  <a:cubicBezTo>
                    <a:pt x="39958" y="256951"/>
                    <a:pt x="46358" y="260465"/>
                    <a:pt x="52775" y="260221"/>
                  </a:cubicBezTo>
                  <a:cubicBezTo>
                    <a:pt x="104263" y="260221"/>
                    <a:pt x="155759" y="260221"/>
                    <a:pt x="207255" y="260221"/>
                  </a:cubicBezTo>
                  <a:cubicBezTo>
                    <a:pt x="213468" y="260465"/>
                    <a:pt x="219730" y="257252"/>
                    <a:pt x="222886" y="251852"/>
                  </a:cubicBezTo>
                  <a:cubicBezTo>
                    <a:pt x="226578" y="245956"/>
                    <a:pt x="226155" y="237848"/>
                    <a:pt x="221844" y="232383"/>
                  </a:cubicBezTo>
                  <a:cubicBezTo>
                    <a:pt x="218469" y="228203"/>
                    <a:pt x="214582" y="224462"/>
                    <a:pt x="211240" y="220249"/>
                  </a:cubicBezTo>
                  <a:cubicBezTo>
                    <a:pt x="204058" y="211270"/>
                    <a:pt x="200065" y="199836"/>
                    <a:pt x="199984" y="188353"/>
                  </a:cubicBezTo>
                  <a:cubicBezTo>
                    <a:pt x="199927" y="177439"/>
                    <a:pt x="199976" y="166524"/>
                    <a:pt x="199968" y="155610"/>
                  </a:cubicBezTo>
                  <a:cubicBezTo>
                    <a:pt x="178034" y="152756"/>
                    <a:pt x="158491" y="136954"/>
                    <a:pt x="151058" y="116135"/>
                  </a:cubicBezTo>
                  <a:cubicBezTo>
                    <a:pt x="145536" y="101162"/>
                    <a:pt x="146357" y="84059"/>
                    <a:pt x="153124" y="69624"/>
                  </a:cubicBezTo>
                  <a:cubicBezTo>
                    <a:pt x="143551" y="69103"/>
                    <a:pt x="133963" y="69502"/>
                    <a:pt x="124391" y="69380"/>
                  </a:cubicBezTo>
                  <a:cubicBezTo>
                    <a:pt x="117177" y="69518"/>
                    <a:pt x="109898" y="68900"/>
                    <a:pt x="102774" y="70234"/>
                  </a:cubicBezTo>
                  <a:moveTo>
                    <a:pt x="201985" y="70120"/>
                  </a:moveTo>
                  <a:cubicBezTo>
                    <a:pt x="196739" y="71389"/>
                    <a:pt x="191933" y="74349"/>
                    <a:pt x="188419" y="78440"/>
                  </a:cubicBezTo>
                  <a:cubicBezTo>
                    <a:pt x="180270" y="87532"/>
                    <a:pt x="180051" y="102415"/>
                    <a:pt x="187915" y="111751"/>
                  </a:cubicBezTo>
                  <a:cubicBezTo>
                    <a:pt x="195454" y="121445"/>
                    <a:pt x="210166" y="124316"/>
                    <a:pt x="220787" y="118119"/>
                  </a:cubicBezTo>
                  <a:cubicBezTo>
                    <a:pt x="231653" y="112320"/>
                    <a:pt x="237004" y="98267"/>
                    <a:pt x="232645" y="86727"/>
                  </a:cubicBezTo>
                  <a:cubicBezTo>
                    <a:pt x="228578" y="74455"/>
                    <a:pt x="214509" y="66777"/>
                    <a:pt x="201985" y="70120"/>
                  </a:cubicBezTo>
                  <a:close/>
                </a:path>
              </a:pathLst>
            </a:custGeom>
            <a:solidFill>
              <a:schemeClr val="bg1"/>
            </a:solidFill>
            <a:ln w="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103A0A4-4FAE-6D52-B473-0B7835985CDD}"/>
                </a:ext>
              </a:extLst>
            </p:cNvPr>
            <p:cNvSpPr/>
            <p:nvPr/>
          </p:nvSpPr>
          <p:spPr>
            <a:xfrm>
              <a:off x="7538070" y="4740883"/>
              <a:ext cx="69389" cy="34712"/>
            </a:xfrm>
            <a:custGeom>
              <a:avLst/>
              <a:gdLst>
                <a:gd name="connsiteX0" fmla="*/ 12242 w 69389"/>
                <a:gd name="connsiteY0" fmla="*/ 781 h 34712"/>
                <a:gd name="connsiteX1" fmla="*/ 18472 w 69389"/>
                <a:gd name="connsiteY1" fmla="*/ 0 h 34712"/>
                <a:gd name="connsiteX2" fmla="*/ 51751 w 69389"/>
                <a:gd name="connsiteY2" fmla="*/ 8 h 34712"/>
                <a:gd name="connsiteX3" fmla="*/ 66072 w 69389"/>
                <a:gd name="connsiteY3" fmla="*/ 7141 h 34712"/>
                <a:gd name="connsiteX4" fmla="*/ 67325 w 69389"/>
                <a:gd name="connsiteY4" fmla="*/ 25553 h 34712"/>
                <a:gd name="connsiteX5" fmla="*/ 51799 w 69389"/>
                <a:gd name="connsiteY5" fmla="*/ 34702 h 34712"/>
                <a:gd name="connsiteX6" fmla="*/ 16845 w 69389"/>
                <a:gd name="connsiteY6" fmla="*/ 34678 h 34712"/>
                <a:gd name="connsiteX7" fmla="*/ 100 w 69389"/>
                <a:gd name="connsiteY7" fmla="*/ 18966 h 34712"/>
                <a:gd name="connsiteX8" fmla="*/ 12242 w 69389"/>
                <a:gd name="connsiteY8" fmla="*/ 781 h 3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389" h="34712">
                  <a:moveTo>
                    <a:pt x="12242" y="781"/>
                  </a:moveTo>
                  <a:cubicBezTo>
                    <a:pt x="14251" y="139"/>
                    <a:pt x="16374" y="-8"/>
                    <a:pt x="18472" y="0"/>
                  </a:cubicBezTo>
                  <a:cubicBezTo>
                    <a:pt x="29565" y="17"/>
                    <a:pt x="40658" y="-8"/>
                    <a:pt x="51751" y="8"/>
                  </a:cubicBezTo>
                  <a:cubicBezTo>
                    <a:pt x="57313" y="-114"/>
                    <a:pt x="62827" y="2619"/>
                    <a:pt x="66072" y="7141"/>
                  </a:cubicBezTo>
                  <a:cubicBezTo>
                    <a:pt x="69976" y="12370"/>
                    <a:pt x="70488" y="19844"/>
                    <a:pt x="67325" y="25553"/>
                  </a:cubicBezTo>
                  <a:cubicBezTo>
                    <a:pt x="64381" y="31181"/>
                    <a:pt x="58151" y="34832"/>
                    <a:pt x="51799" y="34702"/>
                  </a:cubicBezTo>
                  <a:cubicBezTo>
                    <a:pt x="40145" y="34694"/>
                    <a:pt x="28499" y="34743"/>
                    <a:pt x="16845" y="34678"/>
                  </a:cubicBezTo>
                  <a:cubicBezTo>
                    <a:pt x="8347" y="34621"/>
                    <a:pt x="702" y="27432"/>
                    <a:pt x="100" y="18966"/>
                  </a:cubicBezTo>
                  <a:cubicBezTo>
                    <a:pt x="-811" y="11020"/>
                    <a:pt x="4589" y="3009"/>
                    <a:pt x="12242" y="781"/>
                  </a:cubicBezTo>
                  <a:close/>
                </a:path>
              </a:pathLst>
            </a:custGeom>
            <a:solidFill>
              <a:schemeClr val="bg1"/>
            </a:solidFill>
            <a:ln w="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2E853DB-7C41-663B-88E4-E3355C8D320A}"/>
              </a:ext>
            </a:extLst>
          </p:cNvPr>
          <p:cNvGrpSpPr/>
          <p:nvPr/>
        </p:nvGrpSpPr>
        <p:grpSpPr>
          <a:xfrm>
            <a:off x="10090382" y="5836444"/>
            <a:ext cx="200240" cy="199592"/>
            <a:chOff x="7817600" y="2797480"/>
            <a:chExt cx="295274" cy="294322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1656635-AC4E-1512-F3B6-DC6F2105E997}"/>
                </a:ext>
              </a:extLst>
            </p:cNvPr>
            <p:cNvSpPr/>
            <p:nvPr/>
          </p:nvSpPr>
          <p:spPr>
            <a:xfrm>
              <a:off x="7817600" y="2797480"/>
              <a:ext cx="295274" cy="294322"/>
            </a:xfrm>
            <a:custGeom>
              <a:avLst/>
              <a:gdLst>
                <a:gd name="connsiteX0" fmla="*/ 159068 w 295274"/>
                <a:gd name="connsiteY0" fmla="*/ 0 h 294322"/>
                <a:gd name="connsiteX1" fmla="*/ 235268 w 295274"/>
                <a:gd name="connsiteY1" fmla="*/ 16193 h 294322"/>
                <a:gd name="connsiteX2" fmla="*/ 280035 w 295274"/>
                <a:gd name="connsiteY2" fmla="*/ 60960 h 294322"/>
                <a:gd name="connsiteX3" fmla="*/ 295275 w 295274"/>
                <a:gd name="connsiteY3" fmla="*/ 137160 h 294322"/>
                <a:gd name="connsiteX4" fmla="*/ 295275 w 295274"/>
                <a:gd name="connsiteY4" fmla="*/ 159068 h 294322"/>
                <a:gd name="connsiteX5" fmla="*/ 279083 w 295274"/>
                <a:gd name="connsiteY5" fmla="*/ 235268 h 294322"/>
                <a:gd name="connsiteX6" fmla="*/ 234315 w 295274"/>
                <a:gd name="connsiteY6" fmla="*/ 279083 h 294322"/>
                <a:gd name="connsiteX7" fmla="*/ 158115 w 295274"/>
                <a:gd name="connsiteY7" fmla="*/ 294323 h 294322"/>
                <a:gd name="connsiteX8" fmla="*/ 136208 w 295274"/>
                <a:gd name="connsiteY8" fmla="*/ 294323 h 294322"/>
                <a:gd name="connsiteX9" fmla="*/ 60008 w 295274"/>
                <a:gd name="connsiteY9" fmla="*/ 278130 h 294322"/>
                <a:gd name="connsiteX10" fmla="*/ 15240 w 295274"/>
                <a:gd name="connsiteY10" fmla="*/ 233363 h 294322"/>
                <a:gd name="connsiteX11" fmla="*/ 0 w 295274"/>
                <a:gd name="connsiteY11" fmla="*/ 157163 h 294322"/>
                <a:gd name="connsiteX12" fmla="*/ 0 w 295274"/>
                <a:gd name="connsiteY12" fmla="*/ 135255 h 294322"/>
                <a:gd name="connsiteX13" fmla="*/ 16193 w 295274"/>
                <a:gd name="connsiteY13" fmla="*/ 59055 h 294322"/>
                <a:gd name="connsiteX14" fmla="*/ 60960 w 295274"/>
                <a:gd name="connsiteY14" fmla="*/ 15240 h 294322"/>
                <a:gd name="connsiteX15" fmla="*/ 137160 w 295274"/>
                <a:gd name="connsiteY15" fmla="*/ 0 h 294322"/>
                <a:gd name="connsiteX16" fmla="*/ 159068 w 295274"/>
                <a:gd name="connsiteY16" fmla="*/ 0 h 29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5274" h="294322">
                  <a:moveTo>
                    <a:pt x="159068" y="0"/>
                  </a:moveTo>
                  <a:cubicBezTo>
                    <a:pt x="194310" y="0"/>
                    <a:pt x="216218" y="5715"/>
                    <a:pt x="235268" y="16193"/>
                  </a:cubicBezTo>
                  <a:cubicBezTo>
                    <a:pt x="254318" y="26670"/>
                    <a:pt x="269558" y="41910"/>
                    <a:pt x="280035" y="60960"/>
                  </a:cubicBezTo>
                  <a:cubicBezTo>
                    <a:pt x="290513" y="80010"/>
                    <a:pt x="295275" y="101918"/>
                    <a:pt x="295275" y="137160"/>
                  </a:cubicBezTo>
                  <a:lnTo>
                    <a:pt x="295275" y="159068"/>
                  </a:lnTo>
                  <a:cubicBezTo>
                    <a:pt x="295275" y="194310"/>
                    <a:pt x="289560" y="216218"/>
                    <a:pt x="279083" y="235268"/>
                  </a:cubicBezTo>
                  <a:cubicBezTo>
                    <a:pt x="268605" y="254318"/>
                    <a:pt x="253365" y="269558"/>
                    <a:pt x="234315" y="279083"/>
                  </a:cubicBezTo>
                  <a:cubicBezTo>
                    <a:pt x="215265" y="289560"/>
                    <a:pt x="193358" y="294323"/>
                    <a:pt x="158115" y="294323"/>
                  </a:cubicBezTo>
                  <a:lnTo>
                    <a:pt x="136208" y="294323"/>
                  </a:lnTo>
                  <a:cubicBezTo>
                    <a:pt x="100965" y="294323"/>
                    <a:pt x="79058" y="288608"/>
                    <a:pt x="60008" y="278130"/>
                  </a:cubicBezTo>
                  <a:cubicBezTo>
                    <a:pt x="40958" y="267653"/>
                    <a:pt x="25718" y="252413"/>
                    <a:pt x="15240" y="233363"/>
                  </a:cubicBezTo>
                  <a:cubicBezTo>
                    <a:pt x="4763" y="214313"/>
                    <a:pt x="0" y="192405"/>
                    <a:pt x="0" y="157163"/>
                  </a:cubicBezTo>
                  <a:lnTo>
                    <a:pt x="0" y="135255"/>
                  </a:lnTo>
                  <a:cubicBezTo>
                    <a:pt x="0" y="100013"/>
                    <a:pt x="5715" y="78105"/>
                    <a:pt x="16193" y="59055"/>
                  </a:cubicBezTo>
                  <a:cubicBezTo>
                    <a:pt x="26670" y="40005"/>
                    <a:pt x="41910" y="24765"/>
                    <a:pt x="60960" y="15240"/>
                  </a:cubicBezTo>
                  <a:cubicBezTo>
                    <a:pt x="80010" y="4763"/>
                    <a:pt x="101918" y="0"/>
                    <a:pt x="137160" y="0"/>
                  </a:cubicBezTo>
                  <a:lnTo>
                    <a:pt x="159068" y="0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4B049D1-12CF-3630-1ABB-D1F861B5DE0C}"/>
                </a:ext>
              </a:extLst>
            </p:cNvPr>
            <p:cNvSpPr/>
            <p:nvPr/>
          </p:nvSpPr>
          <p:spPr>
            <a:xfrm>
              <a:off x="7890817" y="2888977"/>
              <a:ext cx="149610" cy="110375"/>
            </a:xfrm>
            <a:custGeom>
              <a:avLst/>
              <a:gdLst>
                <a:gd name="connsiteX0" fmla="*/ 5840 w 149610"/>
                <a:gd name="connsiteY0" fmla="*/ 41853 h 110375"/>
                <a:gd name="connsiteX1" fmla="*/ 30605 w 149610"/>
                <a:gd name="connsiteY1" fmla="*/ 39948 h 110375"/>
                <a:gd name="connsiteX2" fmla="*/ 32510 w 149610"/>
                <a:gd name="connsiteY2" fmla="*/ 41853 h 110375"/>
                <a:gd name="connsiteX3" fmla="*/ 56323 w 149610"/>
                <a:gd name="connsiteY3" fmla="*/ 65665 h 110375"/>
                <a:gd name="connsiteX4" fmla="*/ 117283 w 149610"/>
                <a:gd name="connsiteY4" fmla="*/ 5658 h 110375"/>
                <a:gd name="connsiteX5" fmla="*/ 142048 w 149610"/>
                <a:gd name="connsiteY5" fmla="*/ 3753 h 110375"/>
                <a:gd name="connsiteX6" fmla="*/ 143953 w 149610"/>
                <a:gd name="connsiteY6" fmla="*/ 5658 h 110375"/>
                <a:gd name="connsiteX7" fmla="*/ 145858 w 149610"/>
                <a:gd name="connsiteY7" fmla="*/ 30423 h 110375"/>
                <a:gd name="connsiteX8" fmla="*/ 143000 w 149610"/>
                <a:gd name="connsiteY8" fmla="*/ 31375 h 110375"/>
                <a:gd name="connsiteX9" fmla="*/ 68705 w 149610"/>
                <a:gd name="connsiteY9" fmla="*/ 104718 h 110375"/>
                <a:gd name="connsiteX10" fmla="*/ 43940 w 149610"/>
                <a:gd name="connsiteY10" fmla="*/ 106623 h 110375"/>
                <a:gd name="connsiteX11" fmla="*/ 42035 w 149610"/>
                <a:gd name="connsiteY11" fmla="*/ 104718 h 110375"/>
                <a:gd name="connsiteX12" fmla="*/ 4888 w 149610"/>
                <a:gd name="connsiteY12" fmla="*/ 67570 h 110375"/>
                <a:gd name="connsiteX13" fmla="*/ 5840 w 149610"/>
                <a:gd name="connsiteY13" fmla="*/ 41853 h 11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610" h="110375">
                  <a:moveTo>
                    <a:pt x="5840" y="41853"/>
                  </a:moveTo>
                  <a:cubicBezTo>
                    <a:pt x="12508" y="35185"/>
                    <a:pt x="22985" y="35185"/>
                    <a:pt x="30605" y="39948"/>
                  </a:cubicBezTo>
                  <a:lnTo>
                    <a:pt x="32510" y="41853"/>
                  </a:lnTo>
                  <a:lnTo>
                    <a:pt x="56323" y="65665"/>
                  </a:lnTo>
                  <a:lnTo>
                    <a:pt x="117283" y="5658"/>
                  </a:lnTo>
                  <a:cubicBezTo>
                    <a:pt x="123950" y="-1010"/>
                    <a:pt x="134428" y="-1962"/>
                    <a:pt x="142048" y="3753"/>
                  </a:cubicBezTo>
                  <a:lnTo>
                    <a:pt x="143953" y="5658"/>
                  </a:lnTo>
                  <a:cubicBezTo>
                    <a:pt x="150620" y="12325"/>
                    <a:pt x="151573" y="22803"/>
                    <a:pt x="145858" y="30423"/>
                  </a:cubicBezTo>
                  <a:lnTo>
                    <a:pt x="143000" y="31375"/>
                  </a:lnTo>
                  <a:lnTo>
                    <a:pt x="68705" y="104718"/>
                  </a:lnTo>
                  <a:cubicBezTo>
                    <a:pt x="62038" y="111385"/>
                    <a:pt x="51560" y="112338"/>
                    <a:pt x="43940" y="106623"/>
                  </a:cubicBezTo>
                  <a:lnTo>
                    <a:pt x="42035" y="104718"/>
                  </a:lnTo>
                  <a:lnTo>
                    <a:pt x="4888" y="67570"/>
                  </a:lnTo>
                  <a:cubicBezTo>
                    <a:pt x="-1780" y="60903"/>
                    <a:pt x="-1780" y="49473"/>
                    <a:pt x="5840" y="418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4" name="Graphic 238">
            <a:extLst>
              <a:ext uri="{FF2B5EF4-FFF2-40B4-BE49-F238E27FC236}">
                <a16:creationId xmlns:a16="http://schemas.microsoft.com/office/drawing/2014/main" id="{432065DB-72FA-801A-6239-B02752AD2289}"/>
              </a:ext>
            </a:extLst>
          </p:cNvPr>
          <p:cNvGrpSpPr/>
          <p:nvPr/>
        </p:nvGrpSpPr>
        <p:grpSpPr>
          <a:xfrm>
            <a:off x="10064808" y="5081224"/>
            <a:ext cx="244578" cy="244578"/>
            <a:chOff x="10789459" y="4129852"/>
            <a:chExt cx="364455" cy="364455"/>
          </a:xfrm>
          <a:solidFill>
            <a:schemeClr val="bg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611E677-D53D-A53E-781F-745ED156C5F7}"/>
                </a:ext>
              </a:extLst>
            </p:cNvPr>
            <p:cNvSpPr/>
            <p:nvPr/>
          </p:nvSpPr>
          <p:spPr>
            <a:xfrm>
              <a:off x="10789459" y="4129852"/>
              <a:ext cx="364455" cy="364455"/>
            </a:xfrm>
            <a:custGeom>
              <a:avLst/>
              <a:gdLst>
                <a:gd name="connsiteX0" fmla="*/ 172547 w 364455"/>
                <a:gd name="connsiteY0" fmla="*/ 0 h 364455"/>
                <a:gd name="connsiteX1" fmla="*/ 189659 w 364455"/>
                <a:gd name="connsiteY1" fmla="*/ 0 h 364455"/>
                <a:gd name="connsiteX2" fmla="*/ 193723 w 364455"/>
                <a:gd name="connsiteY2" fmla="*/ 313 h 364455"/>
                <a:gd name="connsiteX3" fmla="*/ 264685 w 364455"/>
                <a:gd name="connsiteY3" fmla="*/ 6777 h 364455"/>
                <a:gd name="connsiteX4" fmla="*/ 316001 w 364455"/>
                <a:gd name="connsiteY4" fmla="*/ 34210 h 364455"/>
                <a:gd name="connsiteX5" fmla="*/ 342111 w 364455"/>
                <a:gd name="connsiteY5" fmla="*/ 84415 h 364455"/>
                <a:gd name="connsiteX6" fmla="*/ 346410 w 364455"/>
                <a:gd name="connsiteY6" fmla="*/ 230432 h 364455"/>
                <a:gd name="connsiteX7" fmla="*/ 364455 w 364455"/>
                <a:gd name="connsiteY7" fmla="*/ 278260 h 364455"/>
                <a:gd name="connsiteX8" fmla="*/ 364455 w 364455"/>
                <a:gd name="connsiteY8" fmla="*/ 285798 h 364455"/>
                <a:gd name="connsiteX9" fmla="*/ 353258 w 364455"/>
                <a:gd name="connsiteY9" fmla="*/ 323418 h 364455"/>
                <a:gd name="connsiteX10" fmla="*/ 301693 w 364455"/>
                <a:gd name="connsiteY10" fmla="*/ 362056 h 364455"/>
                <a:gd name="connsiteX11" fmla="*/ 284303 w 364455"/>
                <a:gd name="connsiteY11" fmla="*/ 364455 h 364455"/>
                <a:gd name="connsiteX12" fmla="*/ 278481 w 364455"/>
                <a:gd name="connsiteY12" fmla="*/ 364455 h 364455"/>
                <a:gd name="connsiteX13" fmla="*/ 230440 w 364455"/>
                <a:gd name="connsiteY13" fmla="*/ 346403 h 364455"/>
                <a:gd name="connsiteX14" fmla="*/ 118790 w 364455"/>
                <a:gd name="connsiteY14" fmla="*/ 346410 h 364455"/>
                <a:gd name="connsiteX15" fmla="*/ 81796 w 364455"/>
                <a:gd name="connsiteY15" fmla="*/ 341669 h 364455"/>
                <a:gd name="connsiteX16" fmla="*/ 33143 w 364455"/>
                <a:gd name="connsiteY16" fmla="*/ 314926 h 364455"/>
                <a:gd name="connsiteX17" fmla="*/ 6691 w 364455"/>
                <a:gd name="connsiteY17" fmla="*/ 264152 h 364455"/>
                <a:gd name="connsiteX18" fmla="*/ 0 w 364455"/>
                <a:gd name="connsiteY18" fmla="*/ 179039 h 364455"/>
                <a:gd name="connsiteX19" fmla="*/ 0 w 364455"/>
                <a:gd name="connsiteY19" fmla="*/ 169109 h 364455"/>
                <a:gd name="connsiteX20" fmla="*/ 6698 w 364455"/>
                <a:gd name="connsiteY20" fmla="*/ 84650 h 364455"/>
                <a:gd name="connsiteX21" fmla="*/ 27704 w 364455"/>
                <a:gd name="connsiteY21" fmla="*/ 39834 h 364455"/>
                <a:gd name="connsiteX22" fmla="*/ 78821 w 364455"/>
                <a:gd name="connsiteY22" fmla="*/ 7780 h 364455"/>
                <a:gd name="connsiteX23" fmla="*/ 172547 w 364455"/>
                <a:gd name="connsiteY23" fmla="*/ 0 h 364455"/>
                <a:gd name="connsiteX24" fmla="*/ 89754 w 364455"/>
                <a:gd name="connsiteY24" fmla="*/ 33299 h 364455"/>
                <a:gd name="connsiteX25" fmla="*/ 53358 w 364455"/>
                <a:gd name="connsiteY25" fmla="*/ 51985 h 364455"/>
                <a:gd name="connsiteX26" fmla="*/ 33769 w 364455"/>
                <a:gd name="connsiteY26" fmla="*/ 86772 h 364455"/>
                <a:gd name="connsiteX27" fmla="*/ 27149 w 364455"/>
                <a:gd name="connsiteY27" fmla="*/ 163713 h 364455"/>
                <a:gd name="connsiteX28" fmla="*/ 33641 w 364455"/>
                <a:gd name="connsiteY28" fmla="*/ 261319 h 364455"/>
                <a:gd name="connsiteX29" fmla="*/ 50205 w 364455"/>
                <a:gd name="connsiteY29" fmla="*/ 293593 h 364455"/>
                <a:gd name="connsiteX30" fmla="*/ 87448 w 364455"/>
                <a:gd name="connsiteY30" fmla="*/ 315190 h 364455"/>
                <a:gd name="connsiteX31" fmla="*/ 209135 w 364455"/>
                <a:gd name="connsiteY31" fmla="*/ 320827 h 364455"/>
                <a:gd name="connsiteX32" fmla="*/ 199447 w 364455"/>
                <a:gd name="connsiteY32" fmla="*/ 282638 h 364455"/>
                <a:gd name="connsiteX33" fmla="*/ 221478 w 364455"/>
                <a:gd name="connsiteY33" fmla="*/ 225806 h 364455"/>
                <a:gd name="connsiteX34" fmla="*/ 266842 w 364455"/>
                <a:gd name="connsiteY34" fmla="*/ 200828 h 364455"/>
                <a:gd name="connsiteX35" fmla="*/ 320827 w 364455"/>
                <a:gd name="connsiteY35" fmla="*/ 209156 h 364455"/>
                <a:gd name="connsiteX36" fmla="*/ 315339 w 364455"/>
                <a:gd name="connsiteY36" fmla="*/ 88288 h 364455"/>
                <a:gd name="connsiteX37" fmla="*/ 302811 w 364455"/>
                <a:gd name="connsiteY37" fmla="*/ 60192 h 364455"/>
                <a:gd name="connsiteX38" fmla="*/ 270722 w 364455"/>
                <a:gd name="connsiteY38" fmla="*/ 36097 h 364455"/>
                <a:gd name="connsiteX39" fmla="*/ 251260 w 364455"/>
                <a:gd name="connsiteY39" fmla="*/ 32089 h 364455"/>
                <a:gd name="connsiteX40" fmla="*/ 172255 w 364455"/>
                <a:gd name="connsiteY40" fmla="*/ 27064 h 364455"/>
                <a:gd name="connsiteX41" fmla="*/ 89754 w 364455"/>
                <a:gd name="connsiteY41" fmla="*/ 33299 h 364455"/>
                <a:gd name="connsiteX42" fmla="*/ 275135 w 364455"/>
                <a:gd name="connsiteY42" fmla="*/ 226895 h 364455"/>
                <a:gd name="connsiteX43" fmla="*/ 231593 w 364455"/>
                <a:gd name="connsiteY43" fmla="*/ 258656 h 364455"/>
                <a:gd name="connsiteX44" fmla="*/ 229692 w 364455"/>
                <a:gd name="connsiteY44" fmla="*/ 300561 h 364455"/>
                <a:gd name="connsiteX45" fmla="*/ 253403 w 364455"/>
                <a:gd name="connsiteY45" fmla="*/ 329476 h 364455"/>
                <a:gd name="connsiteX46" fmla="*/ 314976 w 364455"/>
                <a:gd name="connsiteY46" fmla="*/ 326458 h 364455"/>
                <a:gd name="connsiteX47" fmla="*/ 335156 w 364455"/>
                <a:gd name="connsiteY47" fmla="*/ 297558 h 364455"/>
                <a:gd name="connsiteX48" fmla="*/ 333711 w 364455"/>
                <a:gd name="connsiteY48" fmla="*/ 262052 h 364455"/>
                <a:gd name="connsiteX49" fmla="*/ 306107 w 364455"/>
                <a:gd name="connsiteY49" fmla="*/ 232027 h 364455"/>
                <a:gd name="connsiteX50" fmla="*/ 275135 w 364455"/>
                <a:gd name="connsiteY50" fmla="*/ 226895 h 36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64455" h="364455">
                  <a:moveTo>
                    <a:pt x="172547" y="0"/>
                  </a:moveTo>
                  <a:lnTo>
                    <a:pt x="189659" y="0"/>
                  </a:lnTo>
                  <a:cubicBezTo>
                    <a:pt x="190677" y="78"/>
                    <a:pt x="192706" y="235"/>
                    <a:pt x="193723" y="313"/>
                  </a:cubicBezTo>
                  <a:cubicBezTo>
                    <a:pt x="217477" y="968"/>
                    <a:pt x="241224" y="2947"/>
                    <a:pt x="264685" y="6777"/>
                  </a:cubicBezTo>
                  <a:cubicBezTo>
                    <a:pt x="284275" y="9745"/>
                    <a:pt x="302220" y="20180"/>
                    <a:pt x="316001" y="34210"/>
                  </a:cubicBezTo>
                  <a:cubicBezTo>
                    <a:pt x="329376" y="47856"/>
                    <a:pt x="339271" y="65374"/>
                    <a:pt x="342111" y="84415"/>
                  </a:cubicBezTo>
                  <a:cubicBezTo>
                    <a:pt x="349720" y="132649"/>
                    <a:pt x="350439" y="181829"/>
                    <a:pt x="346410" y="230432"/>
                  </a:cubicBezTo>
                  <a:cubicBezTo>
                    <a:pt x="357301" y="243943"/>
                    <a:pt x="363558" y="260948"/>
                    <a:pt x="364455" y="278260"/>
                  </a:cubicBezTo>
                  <a:lnTo>
                    <a:pt x="364455" y="285798"/>
                  </a:lnTo>
                  <a:cubicBezTo>
                    <a:pt x="363644" y="298974"/>
                    <a:pt x="359992" y="312029"/>
                    <a:pt x="353258" y="323418"/>
                  </a:cubicBezTo>
                  <a:cubicBezTo>
                    <a:pt x="342210" y="342552"/>
                    <a:pt x="323176" y="356867"/>
                    <a:pt x="301693" y="362056"/>
                  </a:cubicBezTo>
                  <a:cubicBezTo>
                    <a:pt x="295999" y="363480"/>
                    <a:pt x="290155" y="364177"/>
                    <a:pt x="284303" y="364455"/>
                  </a:cubicBezTo>
                  <a:lnTo>
                    <a:pt x="278481" y="364455"/>
                  </a:lnTo>
                  <a:cubicBezTo>
                    <a:pt x="261098" y="363608"/>
                    <a:pt x="244014" y="357337"/>
                    <a:pt x="230440" y="346403"/>
                  </a:cubicBezTo>
                  <a:cubicBezTo>
                    <a:pt x="193318" y="349613"/>
                    <a:pt x="155911" y="349642"/>
                    <a:pt x="118790" y="346410"/>
                  </a:cubicBezTo>
                  <a:cubicBezTo>
                    <a:pt x="106411" y="345264"/>
                    <a:pt x="94061" y="343727"/>
                    <a:pt x="81796" y="341669"/>
                  </a:cubicBezTo>
                  <a:cubicBezTo>
                    <a:pt x="63253" y="338246"/>
                    <a:pt x="46333" y="328230"/>
                    <a:pt x="33143" y="314926"/>
                  </a:cubicBezTo>
                  <a:cubicBezTo>
                    <a:pt x="19540" y="301181"/>
                    <a:pt x="9496" y="283435"/>
                    <a:pt x="6691" y="264152"/>
                  </a:cubicBezTo>
                  <a:cubicBezTo>
                    <a:pt x="2135" y="236020"/>
                    <a:pt x="313" y="207512"/>
                    <a:pt x="0" y="179039"/>
                  </a:cubicBezTo>
                  <a:lnTo>
                    <a:pt x="0" y="169109"/>
                  </a:lnTo>
                  <a:cubicBezTo>
                    <a:pt x="349" y="140849"/>
                    <a:pt x="2164" y="112561"/>
                    <a:pt x="6698" y="84650"/>
                  </a:cubicBezTo>
                  <a:cubicBezTo>
                    <a:pt x="9097" y="68058"/>
                    <a:pt x="16934" y="52561"/>
                    <a:pt x="27704" y="39834"/>
                  </a:cubicBezTo>
                  <a:cubicBezTo>
                    <a:pt x="40916" y="24295"/>
                    <a:pt x="58797" y="12315"/>
                    <a:pt x="78821" y="7780"/>
                  </a:cubicBezTo>
                  <a:cubicBezTo>
                    <a:pt x="109714" y="2143"/>
                    <a:pt x="141184" y="228"/>
                    <a:pt x="172547" y="0"/>
                  </a:cubicBezTo>
                  <a:moveTo>
                    <a:pt x="89754" y="33299"/>
                  </a:moveTo>
                  <a:cubicBezTo>
                    <a:pt x="75909" y="35065"/>
                    <a:pt x="63253" y="42347"/>
                    <a:pt x="53358" y="51985"/>
                  </a:cubicBezTo>
                  <a:cubicBezTo>
                    <a:pt x="43735" y="61395"/>
                    <a:pt x="36232" y="73411"/>
                    <a:pt x="33769" y="86772"/>
                  </a:cubicBezTo>
                  <a:cubicBezTo>
                    <a:pt x="29512" y="112191"/>
                    <a:pt x="27605" y="137959"/>
                    <a:pt x="27149" y="163713"/>
                  </a:cubicBezTo>
                  <a:cubicBezTo>
                    <a:pt x="26672" y="196350"/>
                    <a:pt x="28345" y="229087"/>
                    <a:pt x="33641" y="261319"/>
                  </a:cubicBezTo>
                  <a:cubicBezTo>
                    <a:pt x="35691" y="273455"/>
                    <a:pt x="41969" y="284567"/>
                    <a:pt x="50205" y="293593"/>
                  </a:cubicBezTo>
                  <a:cubicBezTo>
                    <a:pt x="60014" y="304320"/>
                    <a:pt x="72976" y="312670"/>
                    <a:pt x="87448" y="315190"/>
                  </a:cubicBezTo>
                  <a:cubicBezTo>
                    <a:pt x="127630" y="321703"/>
                    <a:pt x="168532" y="322948"/>
                    <a:pt x="209135" y="320827"/>
                  </a:cubicBezTo>
                  <a:cubicBezTo>
                    <a:pt x="202913" y="309118"/>
                    <a:pt x="199518" y="295913"/>
                    <a:pt x="199447" y="282638"/>
                  </a:cubicBezTo>
                  <a:cubicBezTo>
                    <a:pt x="199133" y="261795"/>
                    <a:pt x="207227" y="241010"/>
                    <a:pt x="221478" y="225806"/>
                  </a:cubicBezTo>
                  <a:cubicBezTo>
                    <a:pt x="233408" y="212907"/>
                    <a:pt x="249552" y="203981"/>
                    <a:pt x="266842" y="200828"/>
                  </a:cubicBezTo>
                  <a:cubicBezTo>
                    <a:pt x="285086" y="197425"/>
                    <a:pt x="304462" y="200365"/>
                    <a:pt x="320827" y="209156"/>
                  </a:cubicBezTo>
                  <a:cubicBezTo>
                    <a:pt x="322934" y="168831"/>
                    <a:pt x="321724" y="128207"/>
                    <a:pt x="315339" y="88288"/>
                  </a:cubicBezTo>
                  <a:cubicBezTo>
                    <a:pt x="313759" y="78016"/>
                    <a:pt x="309089" y="68399"/>
                    <a:pt x="302811" y="60192"/>
                  </a:cubicBezTo>
                  <a:cubicBezTo>
                    <a:pt x="294525" y="49515"/>
                    <a:pt x="283492" y="40738"/>
                    <a:pt x="270722" y="36097"/>
                  </a:cubicBezTo>
                  <a:cubicBezTo>
                    <a:pt x="264479" y="33755"/>
                    <a:pt x="257802" y="33114"/>
                    <a:pt x="251260" y="32089"/>
                  </a:cubicBezTo>
                  <a:cubicBezTo>
                    <a:pt x="225101" y="28416"/>
                    <a:pt x="198656" y="27014"/>
                    <a:pt x="172255" y="27064"/>
                  </a:cubicBezTo>
                  <a:cubicBezTo>
                    <a:pt x="144657" y="27192"/>
                    <a:pt x="117024" y="28929"/>
                    <a:pt x="89754" y="33299"/>
                  </a:cubicBezTo>
                  <a:moveTo>
                    <a:pt x="275135" y="226895"/>
                  </a:moveTo>
                  <a:cubicBezTo>
                    <a:pt x="256421" y="229044"/>
                    <a:pt x="239401" y="241551"/>
                    <a:pt x="231593" y="258656"/>
                  </a:cubicBezTo>
                  <a:cubicBezTo>
                    <a:pt x="225499" y="271661"/>
                    <a:pt x="224823" y="287058"/>
                    <a:pt x="229692" y="300561"/>
                  </a:cubicBezTo>
                  <a:cubicBezTo>
                    <a:pt x="233949" y="312549"/>
                    <a:pt x="242498" y="322941"/>
                    <a:pt x="253403" y="329476"/>
                  </a:cubicBezTo>
                  <a:cubicBezTo>
                    <a:pt x="272053" y="341022"/>
                    <a:pt x="297543" y="339776"/>
                    <a:pt x="314976" y="326458"/>
                  </a:cubicBezTo>
                  <a:cubicBezTo>
                    <a:pt x="324579" y="319332"/>
                    <a:pt x="331811" y="309046"/>
                    <a:pt x="335156" y="297558"/>
                  </a:cubicBezTo>
                  <a:cubicBezTo>
                    <a:pt x="338573" y="285990"/>
                    <a:pt x="338075" y="273299"/>
                    <a:pt x="333711" y="262052"/>
                  </a:cubicBezTo>
                  <a:cubicBezTo>
                    <a:pt x="328736" y="249040"/>
                    <a:pt x="318663" y="238070"/>
                    <a:pt x="306107" y="232027"/>
                  </a:cubicBezTo>
                  <a:cubicBezTo>
                    <a:pt x="296568" y="227357"/>
                    <a:pt x="285663" y="225599"/>
                    <a:pt x="275135" y="226895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25B50BE-87CF-989B-448A-74D7FB56B3AE}"/>
                </a:ext>
              </a:extLst>
            </p:cNvPr>
            <p:cNvSpPr/>
            <p:nvPr/>
          </p:nvSpPr>
          <p:spPr>
            <a:xfrm>
              <a:off x="10863033" y="4220810"/>
              <a:ext cx="201355" cy="27074"/>
            </a:xfrm>
            <a:custGeom>
              <a:avLst/>
              <a:gdLst>
                <a:gd name="connsiteX0" fmla="*/ 9951 w 201355"/>
                <a:gd name="connsiteY0" fmla="*/ 482 h 27074"/>
                <a:gd name="connsiteX1" fmla="*/ 16849 w 201355"/>
                <a:gd name="connsiteY1" fmla="*/ 13 h 27074"/>
                <a:gd name="connsiteX2" fmla="*/ 187666 w 201355"/>
                <a:gd name="connsiteY2" fmla="*/ 13 h 27074"/>
                <a:gd name="connsiteX3" fmla="*/ 199261 w 201355"/>
                <a:gd name="connsiteY3" fmla="*/ 6284 h 27074"/>
                <a:gd name="connsiteX4" fmla="*/ 198870 w 201355"/>
                <a:gd name="connsiteY4" fmla="*/ 21332 h 27074"/>
                <a:gd name="connsiteX5" fmla="*/ 187018 w 201355"/>
                <a:gd name="connsiteY5" fmla="*/ 27062 h 27074"/>
                <a:gd name="connsiteX6" fmla="*/ 13966 w 201355"/>
                <a:gd name="connsiteY6" fmla="*/ 27055 h 27074"/>
                <a:gd name="connsiteX7" fmla="*/ 220 w 201355"/>
                <a:gd name="connsiteY7" fmla="*/ 15787 h 27074"/>
                <a:gd name="connsiteX8" fmla="*/ 9951 w 201355"/>
                <a:gd name="connsiteY8" fmla="*/ 482 h 2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355" h="27074">
                  <a:moveTo>
                    <a:pt x="9951" y="482"/>
                  </a:moveTo>
                  <a:cubicBezTo>
                    <a:pt x="12193" y="-151"/>
                    <a:pt x="14542" y="27"/>
                    <a:pt x="16849" y="13"/>
                  </a:cubicBezTo>
                  <a:cubicBezTo>
                    <a:pt x="73788" y="13"/>
                    <a:pt x="130727" y="13"/>
                    <a:pt x="187666" y="13"/>
                  </a:cubicBezTo>
                  <a:cubicBezTo>
                    <a:pt x="192278" y="-94"/>
                    <a:pt x="196834" y="2355"/>
                    <a:pt x="199261" y="6284"/>
                  </a:cubicBezTo>
                  <a:cubicBezTo>
                    <a:pt x="202194" y="10768"/>
                    <a:pt x="202030" y="17004"/>
                    <a:pt x="198870" y="21332"/>
                  </a:cubicBezTo>
                  <a:cubicBezTo>
                    <a:pt x="196257" y="25140"/>
                    <a:pt x="191602" y="27261"/>
                    <a:pt x="187018" y="27062"/>
                  </a:cubicBezTo>
                  <a:cubicBezTo>
                    <a:pt x="129331" y="27055"/>
                    <a:pt x="71645" y="27069"/>
                    <a:pt x="13966" y="27055"/>
                  </a:cubicBezTo>
                  <a:cubicBezTo>
                    <a:pt x="7417" y="27340"/>
                    <a:pt x="1181" y="22279"/>
                    <a:pt x="220" y="15787"/>
                  </a:cubicBezTo>
                  <a:cubicBezTo>
                    <a:pt x="-1068" y="9160"/>
                    <a:pt x="3438" y="2148"/>
                    <a:pt x="9951" y="482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79E4AAD-5825-A845-54FE-074A25AC1F33}"/>
                </a:ext>
              </a:extLst>
            </p:cNvPr>
            <p:cNvSpPr/>
            <p:nvPr/>
          </p:nvSpPr>
          <p:spPr>
            <a:xfrm>
              <a:off x="10863063" y="4305079"/>
              <a:ext cx="130478" cy="27088"/>
            </a:xfrm>
            <a:custGeom>
              <a:avLst/>
              <a:gdLst>
                <a:gd name="connsiteX0" fmla="*/ 12014 w 130478"/>
                <a:gd name="connsiteY0" fmla="*/ 131 h 27088"/>
                <a:gd name="connsiteX1" fmla="*/ 115770 w 130478"/>
                <a:gd name="connsiteY1" fmla="*/ 17 h 27088"/>
                <a:gd name="connsiteX2" fmla="*/ 126184 w 130478"/>
                <a:gd name="connsiteY2" fmla="*/ 3676 h 27088"/>
                <a:gd name="connsiteX3" fmla="*/ 129558 w 130478"/>
                <a:gd name="connsiteY3" fmla="*/ 18475 h 27088"/>
                <a:gd name="connsiteX4" fmla="*/ 117158 w 130478"/>
                <a:gd name="connsiteY4" fmla="*/ 27067 h 27088"/>
                <a:gd name="connsiteX5" fmla="*/ 13922 w 130478"/>
                <a:gd name="connsiteY5" fmla="*/ 27081 h 27088"/>
                <a:gd name="connsiteX6" fmla="*/ 2440 w 130478"/>
                <a:gd name="connsiteY6" fmla="*/ 21301 h 27088"/>
                <a:gd name="connsiteX7" fmla="*/ 1479 w 130478"/>
                <a:gd name="connsiteY7" fmla="*/ 7406 h 27088"/>
                <a:gd name="connsiteX8" fmla="*/ 12014 w 130478"/>
                <a:gd name="connsiteY8" fmla="*/ 131 h 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78" h="27088">
                  <a:moveTo>
                    <a:pt x="12014" y="131"/>
                  </a:moveTo>
                  <a:cubicBezTo>
                    <a:pt x="46595" y="-118"/>
                    <a:pt x="81190" y="103"/>
                    <a:pt x="115770" y="17"/>
                  </a:cubicBezTo>
                  <a:cubicBezTo>
                    <a:pt x="119543" y="-161"/>
                    <a:pt x="123429" y="1028"/>
                    <a:pt x="126184" y="3676"/>
                  </a:cubicBezTo>
                  <a:cubicBezTo>
                    <a:pt x="130192" y="7314"/>
                    <a:pt x="131580" y="13464"/>
                    <a:pt x="129558" y="18475"/>
                  </a:cubicBezTo>
                  <a:cubicBezTo>
                    <a:pt x="127665" y="23500"/>
                    <a:pt x="122533" y="27081"/>
                    <a:pt x="117158" y="27067"/>
                  </a:cubicBezTo>
                  <a:cubicBezTo>
                    <a:pt x="82749" y="27088"/>
                    <a:pt x="48332" y="27060"/>
                    <a:pt x="13922" y="27081"/>
                  </a:cubicBezTo>
                  <a:cubicBezTo>
                    <a:pt x="9438" y="27230"/>
                    <a:pt x="4982" y="24995"/>
                    <a:pt x="2440" y="21301"/>
                  </a:cubicBezTo>
                  <a:cubicBezTo>
                    <a:pt x="-421" y="17322"/>
                    <a:pt x="-798" y="11741"/>
                    <a:pt x="1479" y="7406"/>
                  </a:cubicBezTo>
                  <a:cubicBezTo>
                    <a:pt x="3494" y="3427"/>
                    <a:pt x="7573" y="565"/>
                    <a:pt x="12014" y="131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A3B1455-A44E-BD0C-10F4-09DC26A4FC62}"/>
                </a:ext>
              </a:extLst>
            </p:cNvPr>
            <p:cNvSpPr/>
            <p:nvPr/>
          </p:nvSpPr>
          <p:spPr>
            <a:xfrm>
              <a:off x="11057834" y="4368934"/>
              <a:ext cx="27097" cy="49638"/>
            </a:xfrm>
            <a:custGeom>
              <a:avLst/>
              <a:gdLst>
                <a:gd name="connsiteX0" fmla="*/ 10838 w 27097"/>
                <a:gd name="connsiteY0" fmla="*/ 319 h 49638"/>
                <a:gd name="connsiteX1" fmla="*/ 26982 w 27097"/>
                <a:gd name="connsiteY1" fmla="*/ 12135 h 49638"/>
                <a:gd name="connsiteX2" fmla="*/ 27082 w 27097"/>
                <a:gd name="connsiteY2" fmla="*/ 35711 h 49638"/>
                <a:gd name="connsiteX3" fmla="*/ 21359 w 27097"/>
                <a:gd name="connsiteY3" fmla="*/ 47164 h 49638"/>
                <a:gd name="connsiteX4" fmla="*/ 7428 w 27097"/>
                <a:gd name="connsiteY4" fmla="*/ 48175 h 49638"/>
                <a:gd name="connsiteX5" fmla="*/ 54 w 27097"/>
                <a:gd name="connsiteY5" fmla="*/ 36437 h 49638"/>
                <a:gd name="connsiteX6" fmla="*/ 25 w 27097"/>
                <a:gd name="connsiteY6" fmla="*/ 14306 h 49638"/>
                <a:gd name="connsiteX7" fmla="*/ 10838 w 27097"/>
                <a:gd name="connsiteY7" fmla="*/ 319 h 4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7" h="49638">
                  <a:moveTo>
                    <a:pt x="10838" y="319"/>
                  </a:moveTo>
                  <a:cubicBezTo>
                    <a:pt x="18341" y="-1461"/>
                    <a:pt x="26413" y="4454"/>
                    <a:pt x="26982" y="12135"/>
                  </a:cubicBezTo>
                  <a:cubicBezTo>
                    <a:pt x="27210" y="19986"/>
                    <a:pt x="27018" y="27852"/>
                    <a:pt x="27082" y="35711"/>
                  </a:cubicBezTo>
                  <a:cubicBezTo>
                    <a:pt x="27210" y="40167"/>
                    <a:pt x="25032" y="44615"/>
                    <a:pt x="21359" y="47164"/>
                  </a:cubicBezTo>
                  <a:cubicBezTo>
                    <a:pt x="17373" y="50040"/>
                    <a:pt x="11785" y="50452"/>
                    <a:pt x="7428" y="48175"/>
                  </a:cubicBezTo>
                  <a:cubicBezTo>
                    <a:pt x="3065" y="46004"/>
                    <a:pt x="90" y="41320"/>
                    <a:pt x="54" y="36437"/>
                  </a:cubicBezTo>
                  <a:cubicBezTo>
                    <a:pt x="4" y="29062"/>
                    <a:pt x="54" y="21680"/>
                    <a:pt x="25" y="14306"/>
                  </a:cubicBezTo>
                  <a:cubicBezTo>
                    <a:pt x="-394" y="7807"/>
                    <a:pt x="4425" y="1500"/>
                    <a:pt x="10838" y="319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E8122EB-FE36-AE8D-E9A7-B1D91218A652}"/>
                </a:ext>
              </a:extLst>
            </p:cNvPr>
            <p:cNvSpPr/>
            <p:nvPr/>
          </p:nvSpPr>
          <p:spPr>
            <a:xfrm>
              <a:off x="11057686" y="4427023"/>
              <a:ext cx="27420" cy="27423"/>
            </a:xfrm>
            <a:custGeom>
              <a:avLst/>
              <a:gdLst>
                <a:gd name="connsiteX0" fmla="*/ 5441 w 27420"/>
                <a:gd name="connsiteY0" fmla="*/ 820 h 27423"/>
                <a:gd name="connsiteX1" fmla="*/ 20119 w 27420"/>
                <a:gd name="connsiteY1" fmla="*/ 421 h 27423"/>
                <a:gd name="connsiteX2" fmla="*/ 26903 w 27420"/>
                <a:gd name="connsiteY2" fmla="*/ 6678 h 27423"/>
                <a:gd name="connsiteX3" fmla="*/ 26967 w 27420"/>
                <a:gd name="connsiteY3" fmla="*/ 20402 h 27423"/>
                <a:gd name="connsiteX4" fmla="*/ 20489 w 27420"/>
                <a:gd name="connsiteY4" fmla="*/ 26958 h 27423"/>
                <a:gd name="connsiteX5" fmla="*/ 6836 w 27420"/>
                <a:gd name="connsiteY5" fmla="*/ 26944 h 27423"/>
                <a:gd name="connsiteX6" fmla="*/ 458 w 27420"/>
                <a:gd name="connsiteY6" fmla="*/ 20417 h 27423"/>
                <a:gd name="connsiteX7" fmla="*/ 487 w 27420"/>
                <a:gd name="connsiteY7" fmla="*/ 6842 h 27423"/>
                <a:gd name="connsiteX8" fmla="*/ 5441 w 27420"/>
                <a:gd name="connsiteY8" fmla="*/ 820 h 2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20" h="27423">
                  <a:moveTo>
                    <a:pt x="5441" y="820"/>
                  </a:moveTo>
                  <a:cubicBezTo>
                    <a:pt x="10239" y="-269"/>
                    <a:pt x="15257" y="-134"/>
                    <a:pt x="20119" y="421"/>
                  </a:cubicBezTo>
                  <a:cubicBezTo>
                    <a:pt x="23436" y="678"/>
                    <a:pt x="26412" y="3375"/>
                    <a:pt x="26903" y="6678"/>
                  </a:cubicBezTo>
                  <a:cubicBezTo>
                    <a:pt x="27586" y="11213"/>
                    <a:pt x="27579" y="15854"/>
                    <a:pt x="26967" y="20402"/>
                  </a:cubicBezTo>
                  <a:cubicBezTo>
                    <a:pt x="26611" y="23705"/>
                    <a:pt x="23792" y="26560"/>
                    <a:pt x="20489" y="26958"/>
                  </a:cubicBezTo>
                  <a:cubicBezTo>
                    <a:pt x="15969" y="27577"/>
                    <a:pt x="11356" y="27585"/>
                    <a:pt x="6836" y="26944"/>
                  </a:cubicBezTo>
                  <a:cubicBezTo>
                    <a:pt x="3576" y="26517"/>
                    <a:pt x="814" y="23684"/>
                    <a:pt x="458" y="20417"/>
                  </a:cubicBezTo>
                  <a:cubicBezTo>
                    <a:pt x="-161" y="15925"/>
                    <a:pt x="-154" y="11334"/>
                    <a:pt x="487" y="6842"/>
                  </a:cubicBezTo>
                  <a:cubicBezTo>
                    <a:pt x="843" y="4116"/>
                    <a:pt x="2879" y="1745"/>
                    <a:pt x="5441" y="820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aphic 96">
            <a:extLst>
              <a:ext uri="{FF2B5EF4-FFF2-40B4-BE49-F238E27FC236}">
                <a16:creationId xmlns:a16="http://schemas.microsoft.com/office/drawing/2014/main" id="{D12BBE15-D0DC-564B-95A4-026CC442111F}"/>
              </a:ext>
            </a:extLst>
          </p:cNvPr>
          <p:cNvGrpSpPr/>
          <p:nvPr/>
        </p:nvGrpSpPr>
        <p:grpSpPr>
          <a:xfrm>
            <a:off x="10079415" y="3683761"/>
            <a:ext cx="219296" cy="161187"/>
            <a:chOff x="8296275" y="6210594"/>
            <a:chExt cx="299672" cy="220265"/>
          </a:xfrm>
          <a:solidFill>
            <a:schemeClr val="bg1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9BC4095-5BCD-139F-216B-5C045BCDC327}"/>
                </a:ext>
              </a:extLst>
            </p:cNvPr>
            <p:cNvSpPr/>
            <p:nvPr/>
          </p:nvSpPr>
          <p:spPr>
            <a:xfrm>
              <a:off x="8296275" y="6210594"/>
              <a:ext cx="99390" cy="98107"/>
            </a:xfrm>
            <a:custGeom>
              <a:avLst/>
              <a:gdLst>
                <a:gd name="connsiteX0" fmla="*/ 12382 w 99390"/>
                <a:gd name="connsiteY0" fmla="*/ 0 h 98107"/>
                <a:gd name="connsiteX1" fmla="*/ 19050 w 99390"/>
                <a:gd name="connsiteY1" fmla="*/ 0 h 98107"/>
                <a:gd name="connsiteX2" fmla="*/ 87630 w 99390"/>
                <a:gd name="connsiteY2" fmla="*/ 0 h 98107"/>
                <a:gd name="connsiteX3" fmla="*/ 99060 w 99390"/>
                <a:gd name="connsiteY3" fmla="*/ 14288 h 98107"/>
                <a:gd name="connsiteX4" fmla="*/ 99060 w 99390"/>
                <a:gd name="connsiteY4" fmla="*/ 84773 h 98107"/>
                <a:gd name="connsiteX5" fmla="*/ 85725 w 99390"/>
                <a:gd name="connsiteY5" fmla="*/ 98108 h 98107"/>
                <a:gd name="connsiteX6" fmla="*/ 13335 w 99390"/>
                <a:gd name="connsiteY6" fmla="*/ 98108 h 98107"/>
                <a:gd name="connsiteX7" fmla="*/ 0 w 99390"/>
                <a:gd name="connsiteY7" fmla="*/ 84773 h 98107"/>
                <a:gd name="connsiteX8" fmla="*/ 0 w 99390"/>
                <a:gd name="connsiteY8" fmla="*/ 14288 h 98107"/>
                <a:gd name="connsiteX9" fmla="*/ 12382 w 99390"/>
                <a:gd name="connsiteY9" fmla="*/ 0 h 98107"/>
                <a:gd name="connsiteX10" fmla="*/ 26670 w 99390"/>
                <a:gd name="connsiteY10" fmla="*/ 25717 h 98107"/>
                <a:gd name="connsiteX11" fmla="*/ 26670 w 99390"/>
                <a:gd name="connsiteY11" fmla="*/ 71438 h 98107"/>
                <a:gd name="connsiteX12" fmla="*/ 72390 w 99390"/>
                <a:gd name="connsiteY12" fmla="*/ 71438 h 98107"/>
                <a:gd name="connsiteX13" fmla="*/ 72390 w 99390"/>
                <a:gd name="connsiteY13" fmla="*/ 25717 h 98107"/>
                <a:gd name="connsiteX14" fmla="*/ 26670 w 99390"/>
                <a:gd name="connsiteY14" fmla="*/ 25717 h 9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90" h="98107">
                  <a:moveTo>
                    <a:pt x="12382" y="0"/>
                  </a:moveTo>
                  <a:cubicBezTo>
                    <a:pt x="14288" y="0"/>
                    <a:pt x="17145" y="0"/>
                    <a:pt x="19050" y="0"/>
                  </a:cubicBezTo>
                  <a:cubicBezTo>
                    <a:pt x="41910" y="0"/>
                    <a:pt x="64770" y="0"/>
                    <a:pt x="87630" y="0"/>
                  </a:cubicBezTo>
                  <a:cubicBezTo>
                    <a:pt x="94298" y="0"/>
                    <a:pt x="100965" y="6667"/>
                    <a:pt x="99060" y="14288"/>
                  </a:cubicBezTo>
                  <a:cubicBezTo>
                    <a:pt x="99060" y="38100"/>
                    <a:pt x="99060" y="61913"/>
                    <a:pt x="99060" y="84773"/>
                  </a:cubicBezTo>
                  <a:cubicBezTo>
                    <a:pt x="99060" y="91440"/>
                    <a:pt x="93345" y="98108"/>
                    <a:pt x="85725" y="98108"/>
                  </a:cubicBezTo>
                  <a:cubicBezTo>
                    <a:pt x="61913" y="98108"/>
                    <a:pt x="38100" y="98108"/>
                    <a:pt x="13335" y="98108"/>
                  </a:cubicBezTo>
                  <a:cubicBezTo>
                    <a:pt x="6668" y="98108"/>
                    <a:pt x="0" y="92392"/>
                    <a:pt x="0" y="84773"/>
                  </a:cubicBezTo>
                  <a:cubicBezTo>
                    <a:pt x="0" y="60960"/>
                    <a:pt x="0" y="37147"/>
                    <a:pt x="0" y="14288"/>
                  </a:cubicBezTo>
                  <a:cubicBezTo>
                    <a:pt x="953" y="7620"/>
                    <a:pt x="6668" y="1905"/>
                    <a:pt x="12382" y="0"/>
                  </a:cubicBezTo>
                  <a:close/>
                  <a:moveTo>
                    <a:pt x="26670" y="25717"/>
                  </a:moveTo>
                  <a:cubicBezTo>
                    <a:pt x="26670" y="40957"/>
                    <a:pt x="26670" y="56197"/>
                    <a:pt x="26670" y="71438"/>
                  </a:cubicBezTo>
                  <a:cubicBezTo>
                    <a:pt x="41910" y="71438"/>
                    <a:pt x="57150" y="71438"/>
                    <a:pt x="72390" y="71438"/>
                  </a:cubicBezTo>
                  <a:cubicBezTo>
                    <a:pt x="72390" y="56197"/>
                    <a:pt x="72390" y="40957"/>
                    <a:pt x="72390" y="25717"/>
                  </a:cubicBezTo>
                  <a:cubicBezTo>
                    <a:pt x="58103" y="25717"/>
                    <a:pt x="42863" y="25717"/>
                    <a:pt x="26670" y="257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6834FA1-86BD-2271-5EE2-839C8DC67CF9}"/>
                </a:ext>
              </a:extLst>
            </p:cNvPr>
            <p:cNvSpPr/>
            <p:nvPr/>
          </p:nvSpPr>
          <p:spPr>
            <a:xfrm>
              <a:off x="8420567" y="6218213"/>
              <a:ext cx="112919" cy="25717"/>
            </a:xfrm>
            <a:custGeom>
              <a:avLst/>
              <a:gdLst>
                <a:gd name="connsiteX0" fmla="*/ 10010 w 112919"/>
                <a:gd name="connsiteY0" fmla="*/ 953 h 25717"/>
                <a:gd name="connsiteX1" fmla="*/ 17630 w 112919"/>
                <a:gd name="connsiteY1" fmla="*/ 0 h 25717"/>
                <a:gd name="connsiteX2" fmla="*/ 100498 w 112919"/>
                <a:gd name="connsiteY2" fmla="*/ 0 h 25717"/>
                <a:gd name="connsiteX3" fmla="*/ 110023 w 112919"/>
                <a:gd name="connsiteY3" fmla="*/ 4763 h 25717"/>
                <a:gd name="connsiteX4" fmla="*/ 111928 w 112919"/>
                <a:gd name="connsiteY4" fmla="*/ 19050 h 25717"/>
                <a:gd name="connsiteX5" fmla="*/ 100498 w 112919"/>
                <a:gd name="connsiteY5" fmla="*/ 25718 h 25717"/>
                <a:gd name="connsiteX6" fmla="*/ 11915 w 112919"/>
                <a:gd name="connsiteY6" fmla="*/ 25718 h 25717"/>
                <a:gd name="connsiteX7" fmla="*/ 485 w 112919"/>
                <a:gd name="connsiteY7" fmla="*/ 19050 h 25717"/>
                <a:gd name="connsiteX8" fmla="*/ 10010 w 112919"/>
                <a:gd name="connsiteY8" fmla="*/ 953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919" h="25717">
                  <a:moveTo>
                    <a:pt x="10010" y="953"/>
                  </a:moveTo>
                  <a:cubicBezTo>
                    <a:pt x="12868" y="0"/>
                    <a:pt x="15725" y="0"/>
                    <a:pt x="17630" y="0"/>
                  </a:cubicBezTo>
                  <a:cubicBezTo>
                    <a:pt x="45253" y="0"/>
                    <a:pt x="72875" y="0"/>
                    <a:pt x="100498" y="0"/>
                  </a:cubicBezTo>
                  <a:cubicBezTo>
                    <a:pt x="104308" y="0"/>
                    <a:pt x="108118" y="1905"/>
                    <a:pt x="110023" y="4763"/>
                  </a:cubicBezTo>
                  <a:cubicBezTo>
                    <a:pt x="112880" y="8572"/>
                    <a:pt x="113833" y="14288"/>
                    <a:pt x="111928" y="19050"/>
                  </a:cubicBezTo>
                  <a:cubicBezTo>
                    <a:pt x="110023" y="22860"/>
                    <a:pt x="105260" y="25718"/>
                    <a:pt x="100498" y="25718"/>
                  </a:cubicBezTo>
                  <a:cubicBezTo>
                    <a:pt x="70970" y="25718"/>
                    <a:pt x="42395" y="25718"/>
                    <a:pt x="11915" y="25718"/>
                  </a:cubicBezTo>
                  <a:cubicBezTo>
                    <a:pt x="7153" y="25718"/>
                    <a:pt x="3343" y="22860"/>
                    <a:pt x="485" y="19050"/>
                  </a:cubicBezTo>
                  <a:cubicBezTo>
                    <a:pt x="-1420" y="13335"/>
                    <a:pt x="2390" y="3810"/>
                    <a:pt x="1001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98787D2-7F61-D21B-BC46-C1D1C70C30E5}"/>
                </a:ext>
              </a:extLst>
            </p:cNvPr>
            <p:cNvSpPr/>
            <p:nvPr/>
          </p:nvSpPr>
          <p:spPr>
            <a:xfrm>
              <a:off x="8420960" y="6273220"/>
              <a:ext cx="174986" cy="25003"/>
            </a:xfrm>
            <a:custGeom>
              <a:avLst/>
              <a:gdLst>
                <a:gd name="connsiteX0" fmla="*/ 11521 w 174986"/>
                <a:gd name="connsiteY0" fmla="*/ 238 h 25003"/>
                <a:gd name="connsiteX1" fmla="*/ 156302 w 174986"/>
                <a:gd name="connsiteY1" fmla="*/ 238 h 25003"/>
                <a:gd name="connsiteX2" fmla="*/ 167732 w 174986"/>
                <a:gd name="connsiteY2" fmla="*/ 1191 h 25003"/>
                <a:gd name="connsiteX3" fmla="*/ 174399 w 174986"/>
                <a:gd name="connsiteY3" fmla="*/ 16431 h 25003"/>
                <a:gd name="connsiteX4" fmla="*/ 162969 w 174986"/>
                <a:gd name="connsiteY4" fmla="*/ 25003 h 25003"/>
                <a:gd name="connsiteX5" fmla="*/ 13427 w 174986"/>
                <a:gd name="connsiteY5" fmla="*/ 25003 h 25003"/>
                <a:gd name="connsiteX6" fmla="*/ 92 w 174986"/>
                <a:gd name="connsiteY6" fmla="*/ 13573 h 25003"/>
                <a:gd name="connsiteX7" fmla="*/ 11521 w 174986"/>
                <a:gd name="connsiteY7" fmla="*/ 238 h 2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986" h="25003">
                  <a:moveTo>
                    <a:pt x="11521" y="238"/>
                  </a:moveTo>
                  <a:cubicBezTo>
                    <a:pt x="72482" y="238"/>
                    <a:pt x="94389" y="238"/>
                    <a:pt x="156302" y="238"/>
                  </a:cubicBezTo>
                  <a:cubicBezTo>
                    <a:pt x="160112" y="238"/>
                    <a:pt x="163922" y="-714"/>
                    <a:pt x="167732" y="1191"/>
                  </a:cubicBezTo>
                  <a:cubicBezTo>
                    <a:pt x="173447" y="4048"/>
                    <a:pt x="176304" y="10716"/>
                    <a:pt x="174399" y="16431"/>
                  </a:cubicBezTo>
                  <a:cubicBezTo>
                    <a:pt x="172494" y="21193"/>
                    <a:pt x="167732" y="25003"/>
                    <a:pt x="162969" y="25003"/>
                  </a:cubicBezTo>
                  <a:cubicBezTo>
                    <a:pt x="99152" y="25003"/>
                    <a:pt x="77244" y="25003"/>
                    <a:pt x="13427" y="25003"/>
                  </a:cubicBezTo>
                  <a:cubicBezTo>
                    <a:pt x="6759" y="25003"/>
                    <a:pt x="92" y="19288"/>
                    <a:pt x="92" y="13573"/>
                  </a:cubicBezTo>
                  <a:cubicBezTo>
                    <a:pt x="-861" y="7858"/>
                    <a:pt x="5807" y="1191"/>
                    <a:pt x="11521" y="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6C42F2F-843E-455C-38FF-2D01D22A0B27}"/>
                </a:ext>
              </a:extLst>
            </p:cNvPr>
            <p:cNvSpPr/>
            <p:nvPr/>
          </p:nvSpPr>
          <p:spPr>
            <a:xfrm>
              <a:off x="8419147" y="6349659"/>
              <a:ext cx="115840" cy="25717"/>
            </a:xfrm>
            <a:custGeom>
              <a:avLst/>
              <a:gdLst>
                <a:gd name="connsiteX0" fmla="*/ 13335 w 115840"/>
                <a:gd name="connsiteY0" fmla="*/ 0 h 25717"/>
                <a:gd name="connsiteX1" fmla="*/ 20955 w 115840"/>
                <a:gd name="connsiteY1" fmla="*/ 0 h 25717"/>
                <a:gd name="connsiteX2" fmla="*/ 99060 w 115840"/>
                <a:gd name="connsiteY2" fmla="*/ 0 h 25717"/>
                <a:gd name="connsiteX3" fmla="*/ 108585 w 115840"/>
                <a:gd name="connsiteY3" fmla="*/ 952 h 25717"/>
                <a:gd name="connsiteX4" fmla="*/ 115253 w 115840"/>
                <a:gd name="connsiteY4" fmla="*/ 17145 h 25717"/>
                <a:gd name="connsiteX5" fmla="*/ 101917 w 115840"/>
                <a:gd name="connsiteY5" fmla="*/ 25718 h 25717"/>
                <a:gd name="connsiteX6" fmla="*/ 13335 w 115840"/>
                <a:gd name="connsiteY6" fmla="*/ 25718 h 25717"/>
                <a:gd name="connsiteX7" fmla="*/ 0 w 115840"/>
                <a:gd name="connsiteY7" fmla="*/ 15240 h 25717"/>
                <a:gd name="connsiteX8" fmla="*/ 13335 w 115840"/>
                <a:gd name="connsiteY8" fmla="*/ 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840" h="25717">
                  <a:moveTo>
                    <a:pt x="13335" y="0"/>
                  </a:moveTo>
                  <a:cubicBezTo>
                    <a:pt x="16193" y="0"/>
                    <a:pt x="18097" y="0"/>
                    <a:pt x="20955" y="0"/>
                  </a:cubicBezTo>
                  <a:cubicBezTo>
                    <a:pt x="46672" y="0"/>
                    <a:pt x="73342" y="0"/>
                    <a:pt x="99060" y="0"/>
                  </a:cubicBezTo>
                  <a:cubicBezTo>
                    <a:pt x="101917" y="0"/>
                    <a:pt x="105728" y="0"/>
                    <a:pt x="108585" y="952"/>
                  </a:cubicBezTo>
                  <a:cubicBezTo>
                    <a:pt x="114300" y="3810"/>
                    <a:pt x="117158" y="10477"/>
                    <a:pt x="115253" y="17145"/>
                  </a:cubicBezTo>
                  <a:cubicBezTo>
                    <a:pt x="113348" y="21907"/>
                    <a:pt x="108585" y="25718"/>
                    <a:pt x="101917" y="25718"/>
                  </a:cubicBezTo>
                  <a:cubicBezTo>
                    <a:pt x="72390" y="25718"/>
                    <a:pt x="43815" y="25718"/>
                    <a:pt x="13335" y="25718"/>
                  </a:cubicBezTo>
                  <a:cubicBezTo>
                    <a:pt x="7620" y="25718"/>
                    <a:pt x="1905" y="20955"/>
                    <a:pt x="0" y="15240"/>
                  </a:cubicBezTo>
                  <a:cubicBezTo>
                    <a:pt x="953" y="8572"/>
                    <a:pt x="6668" y="952"/>
                    <a:pt x="13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82C1D9-A3FA-F39E-DF29-33A248AD9C98}"/>
                </a:ext>
              </a:extLst>
            </p:cNvPr>
            <p:cNvSpPr/>
            <p:nvPr/>
          </p:nvSpPr>
          <p:spPr>
            <a:xfrm>
              <a:off x="8297471" y="6353322"/>
              <a:ext cx="97334" cy="75156"/>
            </a:xfrm>
            <a:custGeom>
              <a:avLst/>
              <a:gdLst>
                <a:gd name="connsiteX0" fmla="*/ 73099 w 97334"/>
                <a:gd name="connsiteY0" fmla="*/ 4909 h 75156"/>
                <a:gd name="connsiteX1" fmla="*/ 81671 w 97334"/>
                <a:gd name="connsiteY1" fmla="*/ 147 h 75156"/>
                <a:gd name="connsiteX2" fmla="*/ 95959 w 97334"/>
                <a:gd name="connsiteY2" fmla="*/ 7767 h 75156"/>
                <a:gd name="connsiteX3" fmla="*/ 93101 w 97334"/>
                <a:gd name="connsiteY3" fmla="*/ 22054 h 75156"/>
                <a:gd name="connsiteX4" fmla="*/ 43571 w 97334"/>
                <a:gd name="connsiteY4" fmla="*/ 71584 h 75156"/>
                <a:gd name="connsiteX5" fmla="*/ 25474 w 97334"/>
                <a:gd name="connsiteY5" fmla="*/ 71584 h 75156"/>
                <a:gd name="connsiteX6" fmla="*/ 3566 w 97334"/>
                <a:gd name="connsiteY6" fmla="*/ 49677 h 75156"/>
                <a:gd name="connsiteX7" fmla="*/ 1661 w 97334"/>
                <a:gd name="connsiteY7" fmla="*/ 34437 h 75156"/>
                <a:gd name="connsiteX8" fmla="*/ 21664 w 97334"/>
                <a:gd name="connsiteY8" fmla="*/ 30627 h 75156"/>
                <a:gd name="connsiteX9" fmla="*/ 35951 w 97334"/>
                <a:gd name="connsiteY9" fmla="*/ 44914 h 75156"/>
                <a:gd name="connsiteX10" fmla="*/ 73099 w 97334"/>
                <a:gd name="connsiteY10" fmla="*/ 4909 h 7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34" h="75156">
                  <a:moveTo>
                    <a:pt x="73099" y="4909"/>
                  </a:moveTo>
                  <a:cubicBezTo>
                    <a:pt x="75004" y="2052"/>
                    <a:pt x="78814" y="147"/>
                    <a:pt x="81671" y="147"/>
                  </a:cubicBezTo>
                  <a:cubicBezTo>
                    <a:pt x="87386" y="-806"/>
                    <a:pt x="93101" y="3004"/>
                    <a:pt x="95959" y="7767"/>
                  </a:cubicBezTo>
                  <a:cubicBezTo>
                    <a:pt x="98816" y="12529"/>
                    <a:pt x="96911" y="18244"/>
                    <a:pt x="93101" y="22054"/>
                  </a:cubicBezTo>
                  <a:cubicBezTo>
                    <a:pt x="75956" y="39199"/>
                    <a:pt x="60716" y="54439"/>
                    <a:pt x="43571" y="71584"/>
                  </a:cubicBezTo>
                  <a:cubicBezTo>
                    <a:pt x="38809" y="76347"/>
                    <a:pt x="30236" y="76347"/>
                    <a:pt x="25474" y="71584"/>
                  </a:cubicBezTo>
                  <a:cubicBezTo>
                    <a:pt x="18806" y="64917"/>
                    <a:pt x="10234" y="56344"/>
                    <a:pt x="3566" y="49677"/>
                  </a:cubicBezTo>
                  <a:cubicBezTo>
                    <a:pt x="-244" y="45867"/>
                    <a:pt x="-1196" y="39199"/>
                    <a:pt x="1661" y="34437"/>
                  </a:cubicBezTo>
                  <a:cubicBezTo>
                    <a:pt x="5471" y="27769"/>
                    <a:pt x="15949" y="25864"/>
                    <a:pt x="21664" y="30627"/>
                  </a:cubicBezTo>
                  <a:cubicBezTo>
                    <a:pt x="26426" y="34437"/>
                    <a:pt x="30236" y="39199"/>
                    <a:pt x="35951" y="44914"/>
                  </a:cubicBezTo>
                  <a:cubicBezTo>
                    <a:pt x="47381" y="30627"/>
                    <a:pt x="60716" y="17292"/>
                    <a:pt x="73099" y="4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F1030C-97B1-8710-B9C7-97C6290FEC3A}"/>
                </a:ext>
              </a:extLst>
            </p:cNvPr>
            <p:cNvSpPr/>
            <p:nvPr/>
          </p:nvSpPr>
          <p:spPr>
            <a:xfrm>
              <a:off x="8420309" y="6404904"/>
              <a:ext cx="175638" cy="25955"/>
            </a:xfrm>
            <a:custGeom>
              <a:avLst/>
              <a:gdLst>
                <a:gd name="connsiteX0" fmla="*/ 12173 w 175638"/>
                <a:gd name="connsiteY0" fmla="*/ 0 h 25955"/>
                <a:gd name="connsiteX1" fmla="*/ 18841 w 175638"/>
                <a:gd name="connsiteY1" fmla="*/ 0 h 25955"/>
                <a:gd name="connsiteX2" fmla="*/ 163621 w 175638"/>
                <a:gd name="connsiteY2" fmla="*/ 0 h 25955"/>
                <a:gd name="connsiteX3" fmla="*/ 175051 w 175638"/>
                <a:gd name="connsiteY3" fmla="*/ 8573 h 25955"/>
                <a:gd name="connsiteX4" fmla="*/ 168383 w 175638"/>
                <a:gd name="connsiteY4" fmla="*/ 24765 h 25955"/>
                <a:gd name="connsiteX5" fmla="*/ 157906 w 175638"/>
                <a:gd name="connsiteY5" fmla="*/ 25718 h 25955"/>
                <a:gd name="connsiteX6" fmla="*/ 14078 w 175638"/>
                <a:gd name="connsiteY6" fmla="*/ 25718 h 25955"/>
                <a:gd name="connsiteX7" fmla="*/ 743 w 175638"/>
                <a:gd name="connsiteY7" fmla="*/ 18098 h 25955"/>
                <a:gd name="connsiteX8" fmla="*/ 12173 w 175638"/>
                <a:gd name="connsiteY8" fmla="*/ 0 h 2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638" h="25955">
                  <a:moveTo>
                    <a:pt x="12173" y="0"/>
                  </a:moveTo>
                  <a:cubicBezTo>
                    <a:pt x="14078" y="0"/>
                    <a:pt x="16936" y="0"/>
                    <a:pt x="18841" y="0"/>
                  </a:cubicBezTo>
                  <a:cubicBezTo>
                    <a:pt x="79801" y="0"/>
                    <a:pt x="101708" y="0"/>
                    <a:pt x="163621" y="0"/>
                  </a:cubicBezTo>
                  <a:cubicBezTo>
                    <a:pt x="168383" y="0"/>
                    <a:pt x="174098" y="3810"/>
                    <a:pt x="175051" y="8573"/>
                  </a:cubicBezTo>
                  <a:cubicBezTo>
                    <a:pt x="176956" y="14288"/>
                    <a:pt x="174098" y="21907"/>
                    <a:pt x="168383" y="24765"/>
                  </a:cubicBezTo>
                  <a:cubicBezTo>
                    <a:pt x="165526" y="26670"/>
                    <a:pt x="161716" y="25718"/>
                    <a:pt x="157906" y="25718"/>
                  </a:cubicBezTo>
                  <a:cubicBezTo>
                    <a:pt x="96946" y="25718"/>
                    <a:pt x="75991" y="25718"/>
                    <a:pt x="14078" y="25718"/>
                  </a:cubicBezTo>
                  <a:cubicBezTo>
                    <a:pt x="9316" y="25718"/>
                    <a:pt x="3601" y="22860"/>
                    <a:pt x="743" y="18098"/>
                  </a:cubicBezTo>
                  <a:cubicBezTo>
                    <a:pt x="-2114" y="10477"/>
                    <a:pt x="3601" y="952"/>
                    <a:pt x="1217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0BD5CF6A-06D1-54F9-9C7F-9F3B31A90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8100" y="3212476"/>
            <a:ext cx="2598210" cy="3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17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9">
            <a:extLst>
              <a:ext uri="{FF2B5EF4-FFF2-40B4-BE49-F238E27FC236}">
                <a16:creationId xmlns:a16="http://schemas.microsoft.com/office/drawing/2014/main" id="{80B7010F-9D54-801F-2B80-25B0F75D0E45}"/>
              </a:ext>
            </a:extLst>
          </p:cNvPr>
          <p:cNvSpPr/>
          <p:nvPr/>
        </p:nvSpPr>
        <p:spPr>
          <a:xfrm>
            <a:off x="1" y="0"/>
            <a:ext cx="12192000" cy="2156604"/>
          </a:xfrm>
          <a:prstGeom prst="rect">
            <a:avLst/>
          </a:prstGeom>
          <a:solidFill>
            <a:srgbClr val="0E2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50D586-E92D-30FF-2195-A6EC936FED51}"/>
              </a:ext>
            </a:extLst>
          </p:cNvPr>
          <p:cNvSpPr/>
          <p:nvPr/>
        </p:nvSpPr>
        <p:spPr>
          <a:xfrm>
            <a:off x="10595680" y="570368"/>
            <a:ext cx="303144" cy="303144"/>
          </a:xfrm>
          <a:prstGeom prst="roundRect">
            <a:avLst>
              <a:gd name="adj" fmla="val 18512"/>
            </a:avLst>
          </a:prstGeom>
          <a:solidFill>
            <a:srgbClr val="FB8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69684A-9B82-7423-6E11-32BDDF63B1B1}"/>
              </a:ext>
            </a:extLst>
          </p:cNvPr>
          <p:cNvGrpSpPr/>
          <p:nvPr/>
        </p:nvGrpSpPr>
        <p:grpSpPr>
          <a:xfrm>
            <a:off x="10683240" y="6505938"/>
            <a:ext cx="712673" cy="160591"/>
            <a:chOff x="9477783" y="421359"/>
            <a:chExt cx="1631632" cy="36766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B5F490-777B-D19F-B372-2FD4898FAB7E}"/>
                </a:ext>
              </a:extLst>
            </p:cNvPr>
            <p:cNvSpPr/>
            <p:nvPr/>
          </p:nvSpPr>
          <p:spPr>
            <a:xfrm>
              <a:off x="10604590" y="532802"/>
              <a:ext cx="74295" cy="74294"/>
            </a:xfrm>
            <a:custGeom>
              <a:avLst/>
              <a:gdLst>
                <a:gd name="connsiteX0" fmla="*/ 59055 w 74295"/>
                <a:gd name="connsiteY0" fmla="*/ 0 h 74294"/>
                <a:gd name="connsiteX1" fmla="*/ 15240 w 74295"/>
                <a:gd name="connsiteY1" fmla="*/ 0 h 74294"/>
                <a:gd name="connsiteX2" fmla="*/ 0 w 74295"/>
                <a:gd name="connsiteY2" fmla="*/ 15240 h 74294"/>
                <a:gd name="connsiteX3" fmla="*/ 0 w 74295"/>
                <a:gd name="connsiteY3" fmla="*/ 59055 h 74294"/>
                <a:gd name="connsiteX4" fmla="*/ 15240 w 74295"/>
                <a:gd name="connsiteY4" fmla="*/ 74295 h 74294"/>
                <a:gd name="connsiteX5" fmla="*/ 59055 w 74295"/>
                <a:gd name="connsiteY5" fmla="*/ 74295 h 74294"/>
                <a:gd name="connsiteX6" fmla="*/ 74295 w 74295"/>
                <a:gd name="connsiteY6" fmla="*/ 59055 h 74294"/>
                <a:gd name="connsiteX7" fmla="*/ 74295 w 74295"/>
                <a:gd name="connsiteY7" fmla="*/ 15240 h 74294"/>
                <a:gd name="connsiteX8" fmla="*/ 59055 w 74295"/>
                <a:gd name="connsiteY8" fmla="*/ 0 h 7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4294">
                  <a:moveTo>
                    <a:pt x="59055" y="0"/>
                  </a:moveTo>
                  <a:lnTo>
                    <a:pt x="15240" y="0"/>
                  </a:lnTo>
                  <a:cubicBezTo>
                    <a:pt x="6668" y="0"/>
                    <a:pt x="0" y="6667"/>
                    <a:pt x="0" y="15240"/>
                  </a:cubicBezTo>
                  <a:lnTo>
                    <a:pt x="0" y="59055"/>
                  </a:lnTo>
                  <a:cubicBezTo>
                    <a:pt x="0" y="67628"/>
                    <a:pt x="6668" y="74295"/>
                    <a:pt x="15240" y="74295"/>
                  </a:cubicBezTo>
                  <a:lnTo>
                    <a:pt x="59055" y="74295"/>
                  </a:lnTo>
                  <a:cubicBezTo>
                    <a:pt x="67628" y="74295"/>
                    <a:pt x="74295" y="67628"/>
                    <a:pt x="74295" y="59055"/>
                  </a:cubicBezTo>
                  <a:lnTo>
                    <a:pt x="74295" y="15240"/>
                  </a:lnTo>
                  <a:cubicBezTo>
                    <a:pt x="74295" y="6667"/>
                    <a:pt x="67628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FAD940B-E441-964A-4C8D-63EB11ED92B8}"/>
                </a:ext>
              </a:extLst>
            </p:cNvPr>
            <p:cNvSpPr/>
            <p:nvPr/>
          </p:nvSpPr>
          <p:spPr>
            <a:xfrm>
              <a:off x="10852240" y="531849"/>
              <a:ext cx="257175" cy="257175"/>
            </a:xfrm>
            <a:custGeom>
              <a:avLst/>
              <a:gdLst>
                <a:gd name="connsiteX0" fmla="*/ 181928 w 257175"/>
                <a:gd name="connsiteY0" fmla="*/ 128588 h 257175"/>
                <a:gd name="connsiteX1" fmla="*/ 181928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8 w 257175"/>
                <a:gd name="connsiteY5" fmla="*/ 181927 h 257175"/>
                <a:gd name="connsiteX6" fmla="*/ 20003 w 257175"/>
                <a:gd name="connsiteY6" fmla="*/ 181927 h 257175"/>
                <a:gd name="connsiteX7" fmla="*/ 6667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7 w 257175"/>
                <a:gd name="connsiteY10" fmla="*/ 252413 h 257175"/>
                <a:gd name="connsiteX11" fmla="*/ 20003 w 257175"/>
                <a:gd name="connsiteY11" fmla="*/ 257175 h 257175"/>
                <a:gd name="connsiteX12" fmla="*/ 128588 w 257175"/>
                <a:gd name="connsiteY12" fmla="*/ 257175 h 257175"/>
                <a:gd name="connsiteX13" fmla="*/ 140017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7 w 257175"/>
                <a:gd name="connsiteY20" fmla="*/ 0 h 257175"/>
                <a:gd name="connsiteX21" fmla="*/ 128588 w 257175"/>
                <a:gd name="connsiteY21" fmla="*/ 0 h 257175"/>
                <a:gd name="connsiteX22" fmla="*/ 20003 w 257175"/>
                <a:gd name="connsiteY22" fmla="*/ 0 h 257175"/>
                <a:gd name="connsiteX23" fmla="*/ 6667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7 w 257175"/>
                <a:gd name="connsiteY26" fmla="*/ 69532 h 257175"/>
                <a:gd name="connsiteX27" fmla="*/ 20003 w 257175"/>
                <a:gd name="connsiteY27" fmla="*/ 75248 h 257175"/>
                <a:gd name="connsiteX28" fmla="*/ 124778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8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8" y="128588"/>
                  </a:moveTo>
                  <a:lnTo>
                    <a:pt x="181928" y="128588"/>
                  </a:lnTo>
                  <a:cubicBezTo>
                    <a:pt x="181928" y="143828"/>
                    <a:pt x="176213" y="156210"/>
                    <a:pt x="166688" y="166688"/>
                  </a:cubicBezTo>
                  <a:cubicBezTo>
                    <a:pt x="156210" y="177165"/>
                    <a:pt x="143828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8" y="181927"/>
                  </a:cubicBezTo>
                  <a:lnTo>
                    <a:pt x="20003" y="181927"/>
                  </a:lnTo>
                  <a:cubicBezTo>
                    <a:pt x="15240" y="181927"/>
                    <a:pt x="10478" y="183833"/>
                    <a:pt x="6667" y="187643"/>
                  </a:cubicBezTo>
                  <a:cubicBezTo>
                    <a:pt x="2858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7" y="252413"/>
                  </a:cubicBezTo>
                  <a:cubicBezTo>
                    <a:pt x="10478" y="256223"/>
                    <a:pt x="15240" y="257175"/>
                    <a:pt x="20003" y="257175"/>
                  </a:cubicBezTo>
                  <a:lnTo>
                    <a:pt x="128588" y="257175"/>
                  </a:lnTo>
                  <a:cubicBezTo>
                    <a:pt x="132398" y="257175"/>
                    <a:pt x="136208" y="257175"/>
                    <a:pt x="140017" y="256223"/>
                  </a:cubicBezTo>
                  <a:cubicBezTo>
                    <a:pt x="155258" y="255270"/>
                    <a:pt x="170498" y="251460"/>
                    <a:pt x="183833" y="244793"/>
                  </a:cubicBezTo>
                  <a:cubicBezTo>
                    <a:pt x="196215" y="239077"/>
                    <a:pt x="208598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2" y="61913"/>
                    <a:pt x="219075" y="37147"/>
                  </a:cubicBezTo>
                  <a:cubicBezTo>
                    <a:pt x="208598" y="26670"/>
                    <a:pt x="196215" y="18097"/>
                    <a:pt x="183833" y="11430"/>
                  </a:cubicBezTo>
                  <a:cubicBezTo>
                    <a:pt x="170498" y="4763"/>
                    <a:pt x="156210" y="953"/>
                    <a:pt x="140017" y="0"/>
                  </a:cubicBezTo>
                  <a:cubicBezTo>
                    <a:pt x="136208" y="0"/>
                    <a:pt x="132398" y="0"/>
                    <a:pt x="128588" y="0"/>
                  </a:cubicBezTo>
                  <a:lnTo>
                    <a:pt x="20003" y="0"/>
                  </a:lnTo>
                  <a:cubicBezTo>
                    <a:pt x="15240" y="0"/>
                    <a:pt x="10478" y="953"/>
                    <a:pt x="6667" y="4763"/>
                  </a:cubicBezTo>
                  <a:cubicBezTo>
                    <a:pt x="2858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7" y="69532"/>
                  </a:cubicBezTo>
                  <a:cubicBezTo>
                    <a:pt x="10478" y="73343"/>
                    <a:pt x="15240" y="75248"/>
                    <a:pt x="20003" y="75248"/>
                  </a:cubicBezTo>
                  <a:lnTo>
                    <a:pt x="124778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0975" y="114300"/>
                    <a:pt x="181928" y="128588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514BB0C-2B9E-AFD5-51D8-DA432A531FBD}"/>
                </a:ext>
              </a:extLst>
            </p:cNvPr>
            <p:cNvSpPr/>
            <p:nvPr/>
          </p:nvSpPr>
          <p:spPr>
            <a:xfrm>
              <a:off x="9804491" y="531849"/>
              <a:ext cx="257175" cy="257175"/>
            </a:xfrm>
            <a:custGeom>
              <a:avLst/>
              <a:gdLst>
                <a:gd name="connsiteX0" fmla="*/ 181927 w 257175"/>
                <a:gd name="connsiteY0" fmla="*/ 128588 h 257175"/>
                <a:gd name="connsiteX1" fmla="*/ 181927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7 w 257175"/>
                <a:gd name="connsiteY5" fmla="*/ 181927 h 257175"/>
                <a:gd name="connsiteX6" fmla="*/ 20002 w 257175"/>
                <a:gd name="connsiteY6" fmla="*/ 181927 h 257175"/>
                <a:gd name="connsiteX7" fmla="*/ 6668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8 w 257175"/>
                <a:gd name="connsiteY10" fmla="*/ 252413 h 257175"/>
                <a:gd name="connsiteX11" fmla="*/ 20002 w 257175"/>
                <a:gd name="connsiteY11" fmla="*/ 257175 h 257175"/>
                <a:gd name="connsiteX12" fmla="*/ 128588 w 257175"/>
                <a:gd name="connsiteY12" fmla="*/ 257175 h 257175"/>
                <a:gd name="connsiteX13" fmla="*/ 140018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8 w 257175"/>
                <a:gd name="connsiteY20" fmla="*/ 0 h 257175"/>
                <a:gd name="connsiteX21" fmla="*/ 128588 w 257175"/>
                <a:gd name="connsiteY21" fmla="*/ 0 h 257175"/>
                <a:gd name="connsiteX22" fmla="*/ 20002 w 257175"/>
                <a:gd name="connsiteY22" fmla="*/ 0 h 257175"/>
                <a:gd name="connsiteX23" fmla="*/ 6668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8 w 257175"/>
                <a:gd name="connsiteY26" fmla="*/ 69532 h 257175"/>
                <a:gd name="connsiteX27" fmla="*/ 20002 w 257175"/>
                <a:gd name="connsiteY27" fmla="*/ 75248 h 257175"/>
                <a:gd name="connsiteX28" fmla="*/ 124777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7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7" y="128588"/>
                  </a:moveTo>
                  <a:lnTo>
                    <a:pt x="181927" y="128588"/>
                  </a:lnTo>
                  <a:cubicBezTo>
                    <a:pt x="181927" y="143828"/>
                    <a:pt x="176213" y="156210"/>
                    <a:pt x="166688" y="166688"/>
                  </a:cubicBezTo>
                  <a:cubicBezTo>
                    <a:pt x="156210" y="177165"/>
                    <a:pt x="143827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7" y="181927"/>
                  </a:cubicBezTo>
                  <a:lnTo>
                    <a:pt x="20002" y="181927"/>
                  </a:lnTo>
                  <a:cubicBezTo>
                    <a:pt x="15240" y="181927"/>
                    <a:pt x="10477" y="183833"/>
                    <a:pt x="6668" y="187643"/>
                  </a:cubicBezTo>
                  <a:cubicBezTo>
                    <a:pt x="2857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8" y="252413"/>
                  </a:cubicBezTo>
                  <a:cubicBezTo>
                    <a:pt x="10477" y="256223"/>
                    <a:pt x="15240" y="257175"/>
                    <a:pt x="20002" y="257175"/>
                  </a:cubicBezTo>
                  <a:lnTo>
                    <a:pt x="128588" y="257175"/>
                  </a:lnTo>
                  <a:cubicBezTo>
                    <a:pt x="132397" y="257175"/>
                    <a:pt x="136208" y="257175"/>
                    <a:pt x="140018" y="256223"/>
                  </a:cubicBezTo>
                  <a:cubicBezTo>
                    <a:pt x="155258" y="255270"/>
                    <a:pt x="170497" y="251460"/>
                    <a:pt x="183833" y="244793"/>
                  </a:cubicBezTo>
                  <a:cubicBezTo>
                    <a:pt x="196215" y="239077"/>
                    <a:pt x="208597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3" y="61913"/>
                    <a:pt x="219075" y="37147"/>
                  </a:cubicBezTo>
                  <a:cubicBezTo>
                    <a:pt x="208597" y="26670"/>
                    <a:pt x="196215" y="18097"/>
                    <a:pt x="183833" y="11430"/>
                  </a:cubicBezTo>
                  <a:cubicBezTo>
                    <a:pt x="170497" y="4763"/>
                    <a:pt x="156210" y="953"/>
                    <a:pt x="140018" y="0"/>
                  </a:cubicBezTo>
                  <a:cubicBezTo>
                    <a:pt x="136208" y="0"/>
                    <a:pt x="132397" y="0"/>
                    <a:pt x="128588" y="0"/>
                  </a:cubicBezTo>
                  <a:lnTo>
                    <a:pt x="20002" y="0"/>
                  </a:lnTo>
                  <a:cubicBezTo>
                    <a:pt x="15240" y="0"/>
                    <a:pt x="10477" y="953"/>
                    <a:pt x="6668" y="4763"/>
                  </a:cubicBezTo>
                  <a:cubicBezTo>
                    <a:pt x="2857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8" y="69532"/>
                  </a:cubicBezTo>
                  <a:cubicBezTo>
                    <a:pt x="10477" y="73343"/>
                    <a:pt x="15240" y="75248"/>
                    <a:pt x="20002" y="75248"/>
                  </a:cubicBezTo>
                  <a:lnTo>
                    <a:pt x="124777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1927" y="114300"/>
                    <a:pt x="181927" y="128588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D174DB0-4C60-8255-BCA3-3AA27CDBE7D7}"/>
                </a:ext>
              </a:extLst>
            </p:cNvPr>
            <p:cNvSpPr/>
            <p:nvPr/>
          </p:nvSpPr>
          <p:spPr>
            <a:xfrm>
              <a:off x="10430283" y="422312"/>
              <a:ext cx="266699" cy="366712"/>
            </a:xfrm>
            <a:custGeom>
              <a:avLst/>
              <a:gdLst>
                <a:gd name="connsiteX0" fmla="*/ 266700 w 266699"/>
                <a:gd name="connsiteY0" fmla="*/ 310515 h 366712"/>
                <a:gd name="connsiteX1" fmla="*/ 266700 w 266699"/>
                <a:gd name="connsiteY1" fmla="*/ 347663 h 366712"/>
                <a:gd name="connsiteX2" fmla="*/ 260032 w 266699"/>
                <a:gd name="connsiteY2" fmla="*/ 361950 h 366712"/>
                <a:gd name="connsiteX3" fmla="*/ 246698 w 266699"/>
                <a:gd name="connsiteY3" fmla="*/ 366713 h 366712"/>
                <a:gd name="connsiteX4" fmla="*/ 128588 w 266699"/>
                <a:gd name="connsiteY4" fmla="*/ 366713 h 366712"/>
                <a:gd name="connsiteX5" fmla="*/ 117157 w 266699"/>
                <a:gd name="connsiteY5" fmla="*/ 366713 h 366712"/>
                <a:gd name="connsiteX6" fmla="*/ 38100 w 266699"/>
                <a:gd name="connsiteY6" fmla="*/ 329565 h 366712"/>
                <a:gd name="connsiteX7" fmla="*/ 0 w 266699"/>
                <a:gd name="connsiteY7" fmla="*/ 239078 h 366712"/>
                <a:gd name="connsiteX8" fmla="*/ 0 w 266699"/>
                <a:gd name="connsiteY8" fmla="*/ 19050 h 366712"/>
                <a:gd name="connsiteX9" fmla="*/ 5715 w 266699"/>
                <a:gd name="connsiteY9" fmla="*/ 5715 h 366712"/>
                <a:gd name="connsiteX10" fmla="*/ 19050 w 266699"/>
                <a:gd name="connsiteY10" fmla="*/ 0 h 366712"/>
                <a:gd name="connsiteX11" fmla="*/ 56198 w 266699"/>
                <a:gd name="connsiteY11" fmla="*/ 0 h 366712"/>
                <a:gd name="connsiteX12" fmla="*/ 69532 w 266699"/>
                <a:gd name="connsiteY12" fmla="*/ 5715 h 366712"/>
                <a:gd name="connsiteX13" fmla="*/ 75248 w 266699"/>
                <a:gd name="connsiteY13" fmla="*/ 19050 h 366712"/>
                <a:gd name="connsiteX14" fmla="*/ 75248 w 266699"/>
                <a:gd name="connsiteY14" fmla="*/ 239078 h 366712"/>
                <a:gd name="connsiteX15" fmla="*/ 90488 w 266699"/>
                <a:gd name="connsiteY15" fmla="*/ 277178 h 366712"/>
                <a:gd name="connsiteX16" fmla="*/ 128588 w 266699"/>
                <a:gd name="connsiteY16" fmla="*/ 292418 h 366712"/>
                <a:gd name="connsiteX17" fmla="*/ 131445 w 266699"/>
                <a:gd name="connsiteY17" fmla="*/ 292418 h 366712"/>
                <a:gd name="connsiteX18" fmla="*/ 131445 w 266699"/>
                <a:gd name="connsiteY18" fmla="*/ 292418 h 366712"/>
                <a:gd name="connsiteX19" fmla="*/ 132398 w 266699"/>
                <a:gd name="connsiteY19" fmla="*/ 292418 h 366712"/>
                <a:gd name="connsiteX20" fmla="*/ 246698 w 266699"/>
                <a:gd name="connsiteY20" fmla="*/ 292418 h 366712"/>
                <a:gd name="connsiteX21" fmla="*/ 260032 w 266699"/>
                <a:gd name="connsiteY21" fmla="*/ 298133 h 366712"/>
                <a:gd name="connsiteX22" fmla="*/ 266700 w 266699"/>
                <a:gd name="connsiteY22" fmla="*/ 310515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699" h="366712">
                  <a:moveTo>
                    <a:pt x="266700" y="310515"/>
                  </a:moveTo>
                  <a:lnTo>
                    <a:pt x="266700" y="347663"/>
                  </a:lnTo>
                  <a:cubicBezTo>
                    <a:pt x="266700" y="353378"/>
                    <a:pt x="264795" y="358140"/>
                    <a:pt x="260032" y="361950"/>
                  </a:cubicBezTo>
                  <a:cubicBezTo>
                    <a:pt x="256223" y="365760"/>
                    <a:pt x="251460" y="366713"/>
                    <a:pt x="246698" y="366713"/>
                  </a:cubicBezTo>
                  <a:lnTo>
                    <a:pt x="128588" y="366713"/>
                  </a:lnTo>
                  <a:cubicBezTo>
                    <a:pt x="124777" y="366713"/>
                    <a:pt x="120967" y="366713"/>
                    <a:pt x="117157" y="366713"/>
                  </a:cubicBezTo>
                  <a:cubicBezTo>
                    <a:pt x="86677" y="363855"/>
                    <a:pt x="60960" y="352425"/>
                    <a:pt x="38100" y="329565"/>
                  </a:cubicBezTo>
                  <a:cubicBezTo>
                    <a:pt x="12382" y="304800"/>
                    <a:pt x="0" y="274320"/>
                    <a:pt x="0" y="239078"/>
                  </a:cubicBezTo>
                  <a:lnTo>
                    <a:pt x="0" y="19050"/>
                  </a:lnTo>
                  <a:cubicBezTo>
                    <a:pt x="0" y="14288"/>
                    <a:pt x="1905" y="9525"/>
                    <a:pt x="5715" y="5715"/>
                  </a:cubicBezTo>
                  <a:cubicBezTo>
                    <a:pt x="9525" y="1905"/>
                    <a:pt x="13335" y="0"/>
                    <a:pt x="19050" y="0"/>
                  </a:cubicBezTo>
                  <a:lnTo>
                    <a:pt x="56198" y="0"/>
                  </a:lnTo>
                  <a:cubicBezTo>
                    <a:pt x="60960" y="0"/>
                    <a:pt x="65723" y="1905"/>
                    <a:pt x="69532" y="5715"/>
                  </a:cubicBezTo>
                  <a:cubicBezTo>
                    <a:pt x="73342" y="9525"/>
                    <a:pt x="75248" y="13335"/>
                    <a:pt x="75248" y="19050"/>
                  </a:cubicBezTo>
                  <a:lnTo>
                    <a:pt x="75248" y="239078"/>
                  </a:lnTo>
                  <a:cubicBezTo>
                    <a:pt x="75248" y="254318"/>
                    <a:pt x="80963" y="266700"/>
                    <a:pt x="90488" y="277178"/>
                  </a:cubicBezTo>
                  <a:cubicBezTo>
                    <a:pt x="100965" y="287655"/>
                    <a:pt x="113348" y="292418"/>
                    <a:pt x="128588" y="292418"/>
                  </a:cubicBezTo>
                  <a:cubicBezTo>
                    <a:pt x="129540" y="292418"/>
                    <a:pt x="130492" y="292418"/>
                    <a:pt x="131445" y="292418"/>
                  </a:cubicBezTo>
                  <a:lnTo>
                    <a:pt x="131445" y="292418"/>
                  </a:lnTo>
                  <a:cubicBezTo>
                    <a:pt x="131445" y="292418"/>
                    <a:pt x="131445" y="292418"/>
                    <a:pt x="132398" y="292418"/>
                  </a:cubicBezTo>
                  <a:lnTo>
                    <a:pt x="246698" y="292418"/>
                  </a:lnTo>
                  <a:cubicBezTo>
                    <a:pt x="251460" y="292418"/>
                    <a:pt x="256223" y="294323"/>
                    <a:pt x="260032" y="298133"/>
                  </a:cubicBezTo>
                  <a:cubicBezTo>
                    <a:pt x="263843" y="300990"/>
                    <a:pt x="266700" y="304800"/>
                    <a:pt x="266700" y="310515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D90EBFB-DD30-E900-6BF5-9555304024E6}"/>
                </a:ext>
              </a:extLst>
            </p:cNvPr>
            <p:cNvSpPr/>
            <p:nvPr/>
          </p:nvSpPr>
          <p:spPr>
            <a:xfrm>
              <a:off x="10096909" y="532803"/>
              <a:ext cx="293368" cy="256221"/>
            </a:xfrm>
            <a:custGeom>
              <a:avLst/>
              <a:gdLst>
                <a:gd name="connsiteX0" fmla="*/ 293370 w 293369"/>
                <a:gd name="connsiteY0" fmla="*/ 56197 h 256222"/>
                <a:gd name="connsiteX1" fmla="*/ 293370 w 293369"/>
                <a:gd name="connsiteY1" fmla="*/ 19050 h 256222"/>
                <a:gd name="connsiteX2" fmla="*/ 286703 w 293369"/>
                <a:gd name="connsiteY2" fmla="*/ 4763 h 256222"/>
                <a:gd name="connsiteX3" fmla="*/ 273367 w 293369"/>
                <a:gd name="connsiteY3" fmla="*/ 0 h 256222"/>
                <a:gd name="connsiteX4" fmla="*/ 128588 w 293369"/>
                <a:gd name="connsiteY4" fmla="*/ 0 h 256222"/>
                <a:gd name="connsiteX5" fmla="*/ 117157 w 293369"/>
                <a:gd name="connsiteY5" fmla="*/ 0 h 256222"/>
                <a:gd name="connsiteX6" fmla="*/ 38100 w 293369"/>
                <a:gd name="connsiteY6" fmla="*/ 37147 h 256222"/>
                <a:gd name="connsiteX7" fmla="*/ 0 w 293369"/>
                <a:gd name="connsiteY7" fmla="*/ 127635 h 256222"/>
                <a:gd name="connsiteX8" fmla="*/ 0 w 293369"/>
                <a:gd name="connsiteY8" fmla="*/ 237173 h 256222"/>
                <a:gd name="connsiteX9" fmla="*/ 5715 w 293369"/>
                <a:gd name="connsiteY9" fmla="*/ 250508 h 256222"/>
                <a:gd name="connsiteX10" fmla="*/ 19050 w 293369"/>
                <a:gd name="connsiteY10" fmla="*/ 256223 h 256222"/>
                <a:gd name="connsiteX11" fmla="*/ 56198 w 293369"/>
                <a:gd name="connsiteY11" fmla="*/ 256223 h 256222"/>
                <a:gd name="connsiteX12" fmla="*/ 69532 w 293369"/>
                <a:gd name="connsiteY12" fmla="*/ 250508 h 256222"/>
                <a:gd name="connsiteX13" fmla="*/ 75248 w 293369"/>
                <a:gd name="connsiteY13" fmla="*/ 237173 h 256222"/>
                <a:gd name="connsiteX14" fmla="*/ 75248 w 293369"/>
                <a:gd name="connsiteY14" fmla="*/ 127635 h 256222"/>
                <a:gd name="connsiteX15" fmla="*/ 90488 w 293369"/>
                <a:gd name="connsiteY15" fmla="*/ 89535 h 256222"/>
                <a:gd name="connsiteX16" fmla="*/ 128588 w 293369"/>
                <a:gd name="connsiteY16" fmla="*/ 74295 h 256222"/>
                <a:gd name="connsiteX17" fmla="*/ 131445 w 293369"/>
                <a:gd name="connsiteY17" fmla="*/ 74295 h 256222"/>
                <a:gd name="connsiteX18" fmla="*/ 131445 w 293369"/>
                <a:gd name="connsiteY18" fmla="*/ 74295 h 256222"/>
                <a:gd name="connsiteX19" fmla="*/ 132398 w 293369"/>
                <a:gd name="connsiteY19" fmla="*/ 74295 h 256222"/>
                <a:gd name="connsiteX20" fmla="*/ 274320 w 293369"/>
                <a:gd name="connsiteY20" fmla="*/ 74295 h 256222"/>
                <a:gd name="connsiteX21" fmla="*/ 287655 w 293369"/>
                <a:gd name="connsiteY21" fmla="*/ 68580 h 256222"/>
                <a:gd name="connsiteX22" fmla="*/ 293370 w 293369"/>
                <a:gd name="connsiteY22" fmla="*/ 56197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369" h="256222">
                  <a:moveTo>
                    <a:pt x="293370" y="56197"/>
                  </a:moveTo>
                  <a:lnTo>
                    <a:pt x="293370" y="19050"/>
                  </a:lnTo>
                  <a:cubicBezTo>
                    <a:pt x="293370" y="13335"/>
                    <a:pt x="291465" y="8572"/>
                    <a:pt x="286703" y="4763"/>
                  </a:cubicBezTo>
                  <a:cubicBezTo>
                    <a:pt x="282892" y="952"/>
                    <a:pt x="278130" y="0"/>
                    <a:pt x="273367" y="0"/>
                  </a:cubicBezTo>
                  <a:lnTo>
                    <a:pt x="128588" y="0"/>
                  </a:lnTo>
                  <a:cubicBezTo>
                    <a:pt x="124777" y="0"/>
                    <a:pt x="120967" y="0"/>
                    <a:pt x="117157" y="0"/>
                  </a:cubicBezTo>
                  <a:cubicBezTo>
                    <a:pt x="86677" y="2857"/>
                    <a:pt x="60960" y="14288"/>
                    <a:pt x="38100" y="37147"/>
                  </a:cubicBezTo>
                  <a:cubicBezTo>
                    <a:pt x="12382" y="61913"/>
                    <a:pt x="0" y="92392"/>
                    <a:pt x="0" y="127635"/>
                  </a:cubicBezTo>
                  <a:lnTo>
                    <a:pt x="0" y="237173"/>
                  </a:lnTo>
                  <a:cubicBezTo>
                    <a:pt x="0" y="241935"/>
                    <a:pt x="1905" y="246698"/>
                    <a:pt x="5715" y="250508"/>
                  </a:cubicBezTo>
                  <a:cubicBezTo>
                    <a:pt x="9525" y="254317"/>
                    <a:pt x="13335" y="256223"/>
                    <a:pt x="19050" y="256223"/>
                  </a:cubicBezTo>
                  <a:lnTo>
                    <a:pt x="56198" y="256223"/>
                  </a:lnTo>
                  <a:cubicBezTo>
                    <a:pt x="60960" y="256223"/>
                    <a:pt x="65723" y="254317"/>
                    <a:pt x="69532" y="250508"/>
                  </a:cubicBezTo>
                  <a:cubicBezTo>
                    <a:pt x="73342" y="246698"/>
                    <a:pt x="75248" y="242887"/>
                    <a:pt x="75248" y="237173"/>
                  </a:cubicBezTo>
                  <a:lnTo>
                    <a:pt x="75248" y="127635"/>
                  </a:lnTo>
                  <a:cubicBezTo>
                    <a:pt x="75248" y="112395"/>
                    <a:pt x="80963" y="100013"/>
                    <a:pt x="90488" y="89535"/>
                  </a:cubicBezTo>
                  <a:cubicBezTo>
                    <a:pt x="100965" y="79057"/>
                    <a:pt x="113348" y="74295"/>
                    <a:pt x="128588" y="74295"/>
                  </a:cubicBezTo>
                  <a:cubicBezTo>
                    <a:pt x="129540" y="74295"/>
                    <a:pt x="130492" y="74295"/>
                    <a:pt x="131445" y="74295"/>
                  </a:cubicBezTo>
                  <a:lnTo>
                    <a:pt x="131445" y="74295"/>
                  </a:lnTo>
                  <a:cubicBezTo>
                    <a:pt x="131445" y="74295"/>
                    <a:pt x="131445" y="74295"/>
                    <a:pt x="132398" y="74295"/>
                  </a:cubicBezTo>
                  <a:lnTo>
                    <a:pt x="274320" y="74295"/>
                  </a:lnTo>
                  <a:cubicBezTo>
                    <a:pt x="279082" y="74295"/>
                    <a:pt x="283845" y="72390"/>
                    <a:pt x="287655" y="68580"/>
                  </a:cubicBezTo>
                  <a:cubicBezTo>
                    <a:pt x="291465" y="65723"/>
                    <a:pt x="293370" y="61913"/>
                    <a:pt x="293370" y="56197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08F7F8B-2082-B42D-829C-20DDFC6E2369}"/>
                </a:ext>
              </a:extLst>
            </p:cNvPr>
            <p:cNvSpPr/>
            <p:nvPr/>
          </p:nvSpPr>
          <p:spPr>
            <a:xfrm>
              <a:off x="9477783" y="532802"/>
              <a:ext cx="172402" cy="256222"/>
            </a:xfrm>
            <a:custGeom>
              <a:avLst/>
              <a:gdLst>
                <a:gd name="connsiteX0" fmla="*/ 0 w 172402"/>
                <a:gd name="connsiteY0" fmla="*/ 200025 h 256222"/>
                <a:gd name="connsiteX1" fmla="*/ 0 w 172402"/>
                <a:gd name="connsiteY1" fmla="*/ 237173 h 256222"/>
                <a:gd name="connsiteX2" fmla="*/ 6667 w 172402"/>
                <a:gd name="connsiteY2" fmla="*/ 251460 h 256222"/>
                <a:gd name="connsiteX3" fmla="*/ 20003 w 172402"/>
                <a:gd name="connsiteY3" fmla="*/ 256223 h 256222"/>
                <a:gd name="connsiteX4" fmla="*/ 43815 w 172402"/>
                <a:gd name="connsiteY4" fmla="*/ 256223 h 256222"/>
                <a:gd name="connsiteX5" fmla="*/ 55245 w 172402"/>
                <a:gd name="connsiteY5" fmla="*/ 256223 h 256222"/>
                <a:gd name="connsiteX6" fmla="*/ 134303 w 172402"/>
                <a:gd name="connsiteY6" fmla="*/ 219075 h 256222"/>
                <a:gd name="connsiteX7" fmla="*/ 172403 w 172402"/>
                <a:gd name="connsiteY7" fmla="*/ 128588 h 256222"/>
                <a:gd name="connsiteX8" fmla="*/ 172403 w 172402"/>
                <a:gd name="connsiteY8" fmla="*/ 19050 h 256222"/>
                <a:gd name="connsiteX9" fmla="*/ 166688 w 172402"/>
                <a:gd name="connsiteY9" fmla="*/ 5715 h 256222"/>
                <a:gd name="connsiteX10" fmla="*/ 153353 w 172402"/>
                <a:gd name="connsiteY10" fmla="*/ 0 h 256222"/>
                <a:gd name="connsiteX11" fmla="*/ 116205 w 172402"/>
                <a:gd name="connsiteY11" fmla="*/ 0 h 256222"/>
                <a:gd name="connsiteX12" fmla="*/ 102870 w 172402"/>
                <a:gd name="connsiteY12" fmla="*/ 5715 h 256222"/>
                <a:gd name="connsiteX13" fmla="*/ 97155 w 172402"/>
                <a:gd name="connsiteY13" fmla="*/ 19050 h 256222"/>
                <a:gd name="connsiteX14" fmla="*/ 97155 w 172402"/>
                <a:gd name="connsiteY14" fmla="*/ 128588 h 256222"/>
                <a:gd name="connsiteX15" fmla="*/ 81915 w 172402"/>
                <a:gd name="connsiteY15" fmla="*/ 166688 h 256222"/>
                <a:gd name="connsiteX16" fmla="*/ 43815 w 172402"/>
                <a:gd name="connsiteY16" fmla="*/ 181928 h 256222"/>
                <a:gd name="connsiteX17" fmla="*/ 40958 w 172402"/>
                <a:gd name="connsiteY17" fmla="*/ 181928 h 256222"/>
                <a:gd name="connsiteX18" fmla="*/ 40958 w 172402"/>
                <a:gd name="connsiteY18" fmla="*/ 181928 h 256222"/>
                <a:gd name="connsiteX19" fmla="*/ 40005 w 172402"/>
                <a:gd name="connsiteY19" fmla="*/ 181928 h 256222"/>
                <a:gd name="connsiteX20" fmla="*/ 20003 w 172402"/>
                <a:gd name="connsiteY20" fmla="*/ 181928 h 256222"/>
                <a:gd name="connsiteX21" fmla="*/ 6667 w 172402"/>
                <a:gd name="connsiteY21" fmla="*/ 187642 h 256222"/>
                <a:gd name="connsiteX22" fmla="*/ 0 w 172402"/>
                <a:gd name="connsiteY22" fmla="*/ 200025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402" h="256222">
                  <a:moveTo>
                    <a:pt x="0" y="200025"/>
                  </a:moveTo>
                  <a:lnTo>
                    <a:pt x="0" y="237173"/>
                  </a:lnTo>
                  <a:cubicBezTo>
                    <a:pt x="0" y="242887"/>
                    <a:pt x="1905" y="247650"/>
                    <a:pt x="6667" y="251460"/>
                  </a:cubicBezTo>
                  <a:cubicBezTo>
                    <a:pt x="10478" y="255270"/>
                    <a:pt x="15240" y="256223"/>
                    <a:pt x="20003" y="256223"/>
                  </a:cubicBezTo>
                  <a:lnTo>
                    <a:pt x="43815" y="256223"/>
                  </a:lnTo>
                  <a:cubicBezTo>
                    <a:pt x="47625" y="256223"/>
                    <a:pt x="51435" y="256223"/>
                    <a:pt x="55245" y="256223"/>
                  </a:cubicBezTo>
                  <a:cubicBezTo>
                    <a:pt x="85725" y="253365"/>
                    <a:pt x="111443" y="241935"/>
                    <a:pt x="134303" y="219075"/>
                  </a:cubicBezTo>
                  <a:cubicBezTo>
                    <a:pt x="160020" y="194310"/>
                    <a:pt x="172403" y="163830"/>
                    <a:pt x="172403" y="128588"/>
                  </a:cubicBezTo>
                  <a:lnTo>
                    <a:pt x="172403" y="19050"/>
                  </a:lnTo>
                  <a:cubicBezTo>
                    <a:pt x="172403" y="14288"/>
                    <a:pt x="170498" y="9525"/>
                    <a:pt x="166688" y="5715"/>
                  </a:cubicBezTo>
                  <a:cubicBezTo>
                    <a:pt x="162878" y="1905"/>
                    <a:pt x="159068" y="0"/>
                    <a:pt x="153353" y="0"/>
                  </a:cubicBezTo>
                  <a:lnTo>
                    <a:pt x="116205" y="0"/>
                  </a:lnTo>
                  <a:cubicBezTo>
                    <a:pt x="111443" y="0"/>
                    <a:pt x="106680" y="1905"/>
                    <a:pt x="102870" y="5715"/>
                  </a:cubicBezTo>
                  <a:cubicBezTo>
                    <a:pt x="99060" y="9525"/>
                    <a:pt x="97155" y="13335"/>
                    <a:pt x="97155" y="19050"/>
                  </a:cubicBezTo>
                  <a:lnTo>
                    <a:pt x="97155" y="128588"/>
                  </a:lnTo>
                  <a:cubicBezTo>
                    <a:pt x="97155" y="143828"/>
                    <a:pt x="91440" y="156210"/>
                    <a:pt x="81915" y="166688"/>
                  </a:cubicBezTo>
                  <a:cubicBezTo>
                    <a:pt x="71438" y="177165"/>
                    <a:pt x="59055" y="181928"/>
                    <a:pt x="43815" y="181928"/>
                  </a:cubicBezTo>
                  <a:cubicBezTo>
                    <a:pt x="42863" y="181928"/>
                    <a:pt x="41910" y="181928"/>
                    <a:pt x="40958" y="181928"/>
                  </a:cubicBezTo>
                  <a:lnTo>
                    <a:pt x="40958" y="181928"/>
                  </a:lnTo>
                  <a:cubicBezTo>
                    <a:pt x="40958" y="181928"/>
                    <a:pt x="40958" y="181928"/>
                    <a:pt x="40005" y="181928"/>
                  </a:cubicBezTo>
                  <a:lnTo>
                    <a:pt x="20003" y="181928"/>
                  </a:lnTo>
                  <a:cubicBezTo>
                    <a:pt x="15240" y="181928"/>
                    <a:pt x="10478" y="183833"/>
                    <a:pt x="6667" y="187642"/>
                  </a:cubicBezTo>
                  <a:cubicBezTo>
                    <a:pt x="2858" y="190500"/>
                    <a:pt x="0" y="194310"/>
                    <a:pt x="0" y="200025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8CEF9AB-CE92-7018-FFE2-D9A67CA37FD3}"/>
                </a:ext>
              </a:extLst>
            </p:cNvPr>
            <p:cNvSpPr/>
            <p:nvPr/>
          </p:nvSpPr>
          <p:spPr>
            <a:xfrm>
              <a:off x="968923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125F30-70BA-3CF0-1A0C-24A7D89E8333}"/>
                </a:ext>
              </a:extLst>
            </p:cNvPr>
            <p:cNvSpPr/>
            <p:nvPr/>
          </p:nvSpPr>
          <p:spPr>
            <a:xfrm>
              <a:off x="10238831" y="639481"/>
              <a:ext cx="133350" cy="120967"/>
            </a:xfrm>
            <a:custGeom>
              <a:avLst/>
              <a:gdLst>
                <a:gd name="connsiteX0" fmla="*/ 133350 w 133350"/>
                <a:gd name="connsiteY0" fmla="*/ 19050 h 120967"/>
                <a:gd name="connsiteX1" fmla="*/ 133350 w 133350"/>
                <a:gd name="connsiteY1" fmla="*/ 101918 h 120967"/>
                <a:gd name="connsiteX2" fmla="*/ 114300 w 133350"/>
                <a:gd name="connsiteY2" fmla="*/ 120968 h 120967"/>
                <a:gd name="connsiteX3" fmla="*/ 77152 w 133350"/>
                <a:gd name="connsiteY3" fmla="*/ 120968 h 120967"/>
                <a:gd name="connsiteX4" fmla="*/ 58102 w 133350"/>
                <a:gd name="connsiteY4" fmla="*/ 101918 h 120967"/>
                <a:gd name="connsiteX5" fmla="*/ 58102 w 133350"/>
                <a:gd name="connsiteY5" fmla="*/ 89535 h 120967"/>
                <a:gd name="connsiteX6" fmla="*/ 43815 w 133350"/>
                <a:gd name="connsiteY6" fmla="*/ 75248 h 120967"/>
                <a:gd name="connsiteX7" fmla="*/ 19050 w 133350"/>
                <a:gd name="connsiteY7" fmla="*/ 75248 h 120967"/>
                <a:gd name="connsiteX8" fmla="*/ 0 w 133350"/>
                <a:gd name="connsiteY8" fmla="*/ 56198 h 120967"/>
                <a:gd name="connsiteX9" fmla="*/ 0 w 133350"/>
                <a:gd name="connsiteY9" fmla="*/ 19050 h 120967"/>
                <a:gd name="connsiteX10" fmla="*/ 19050 w 133350"/>
                <a:gd name="connsiteY10" fmla="*/ 0 h 120967"/>
                <a:gd name="connsiteX11" fmla="*/ 113347 w 133350"/>
                <a:gd name="connsiteY11" fmla="*/ 0 h 120967"/>
                <a:gd name="connsiteX12" fmla="*/ 133350 w 133350"/>
                <a:gd name="connsiteY12" fmla="*/ 19050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20967">
                  <a:moveTo>
                    <a:pt x="133350" y="19050"/>
                  </a:moveTo>
                  <a:lnTo>
                    <a:pt x="133350" y="101918"/>
                  </a:lnTo>
                  <a:cubicBezTo>
                    <a:pt x="133350" y="112395"/>
                    <a:pt x="124777" y="120968"/>
                    <a:pt x="114300" y="120968"/>
                  </a:cubicBezTo>
                  <a:lnTo>
                    <a:pt x="77152" y="120968"/>
                  </a:lnTo>
                  <a:cubicBezTo>
                    <a:pt x="66675" y="120968"/>
                    <a:pt x="58102" y="112395"/>
                    <a:pt x="58102" y="101918"/>
                  </a:cubicBezTo>
                  <a:lnTo>
                    <a:pt x="58102" y="89535"/>
                  </a:lnTo>
                  <a:cubicBezTo>
                    <a:pt x="58102" y="81915"/>
                    <a:pt x="51435" y="75248"/>
                    <a:pt x="43815" y="75248"/>
                  </a:cubicBezTo>
                  <a:lnTo>
                    <a:pt x="19050" y="75248"/>
                  </a:lnTo>
                  <a:cubicBezTo>
                    <a:pt x="8572" y="75248"/>
                    <a:pt x="0" y="66675"/>
                    <a:pt x="0" y="56198"/>
                  </a:cubicBezTo>
                  <a:lnTo>
                    <a:pt x="0" y="19050"/>
                  </a:lnTo>
                  <a:cubicBezTo>
                    <a:pt x="0" y="8573"/>
                    <a:pt x="8572" y="0"/>
                    <a:pt x="19050" y="0"/>
                  </a:cubicBezTo>
                  <a:lnTo>
                    <a:pt x="113347" y="0"/>
                  </a:lnTo>
                  <a:cubicBezTo>
                    <a:pt x="124777" y="0"/>
                    <a:pt x="133350" y="8573"/>
                    <a:pt x="133350" y="1905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4EC9D8-5C9C-5E0E-8E37-72B7F584E2F4}"/>
                </a:ext>
              </a:extLst>
            </p:cNvPr>
            <p:cNvSpPr/>
            <p:nvPr/>
          </p:nvSpPr>
          <p:spPr>
            <a:xfrm>
              <a:off x="9575890" y="421359"/>
              <a:ext cx="74295" cy="73423"/>
            </a:xfrm>
            <a:custGeom>
              <a:avLst/>
              <a:gdLst>
                <a:gd name="connsiteX0" fmla="*/ 59055 w 74295"/>
                <a:gd name="connsiteY0" fmla="*/ 0 h 73423"/>
                <a:gd name="connsiteX1" fmla="*/ 15240 w 74295"/>
                <a:gd name="connsiteY1" fmla="*/ 0 h 73423"/>
                <a:gd name="connsiteX2" fmla="*/ 0 w 74295"/>
                <a:gd name="connsiteY2" fmla="*/ 15240 h 73423"/>
                <a:gd name="connsiteX3" fmla="*/ 0 w 74295"/>
                <a:gd name="connsiteY3" fmla="*/ 58103 h 73423"/>
                <a:gd name="connsiteX4" fmla="*/ 15240 w 74295"/>
                <a:gd name="connsiteY4" fmla="*/ 73343 h 73423"/>
                <a:gd name="connsiteX5" fmla="*/ 59055 w 74295"/>
                <a:gd name="connsiteY5" fmla="*/ 73343 h 73423"/>
                <a:gd name="connsiteX6" fmla="*/ 74295 w 74295"/>
                <a:gd name="connsiteY6" fmla="*/ 58103 h 73423"/>
                <a:gd name="connsiteX7" fmla="*/ 74295 w 74295"/>
                <a:gd name="connsiteY7" fmla="*/ 15240 h 73423"/>
                <a:gd name="connsiteX8" fmla="*/ 59055 w 74295"/>
                <a:gd name="connsiteY8" fmla="*/ 0 h 7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3423">
                  <a:moveTo>
                    <a:pt x="59055" y="0"/>
                  </a:moveTo>
                  <a:lnTo>
                    <a:pt x="15240" y="0"/>
                  </a:lnTo>
                  <a:cubicBezTo>
                    <a:pt x="6667" y="0"/>
                    <a:pt x="0" y="6667"/>
                    <a:pt x="0" y="15240"/>
                  </a:cubicBezTo>
                  <a:lnTo>
                    <a:pt x="0" y="58103"/>
                  </a:lnTo>
                  <a:cubicBezTo>
                    <a:pt x="0" y="66675"/>
                    <a:pt x="6667" y="73343"/>
                    <a:pt x="15240" y="73343"/>
                  </a:cubicBezTo>
                  <a:lnTo>
                    <a:pt x="59055" y="73343"/>
                  </a:lnTo>
                  <a:cubicBezTo>
                    <a:pt x="67627" y="74295"/>
                    <a:pt x="74295" y="66675"/>
                    <a:pt x="74295" y="58103"/>
                  </a:cubicBezTo>
                  <a:lnTo>
                    <a:pt x="74295" y="15240"/>
                  </a:lnTo>
                  <a:cubicBezTo>
                    <a:pt x="74295" y="6667"/>
                    <a:pt x="67627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0DD340D-C8D1-D138-8A5D-C296DCE31A0A}"/>
                </a:ext>
              </a:extLst>
            </p:cNvPr>
            <p:cNvSpPr/>
            <p:nvPr/>
          </p:nvSpPr>
          <p:spPr>
            <a:xfrm>
              <a:off x="1073698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5FD1693-D7DC-330B-5835-6D946B6E2437}"/>
              </a:ext>
            </a:extLst>
          </p:cNvPr>
          <p:cNvGrpSpPr/>
          <p:nvPr/>
        </p:nvGrpSpPr>
        <p:grpSpPr>
          <a:xfrm>
            <a:off x="186853" y="6524191"/>
            <a:ext cx="389051" cy="336534"/>
            <a:chOff x="583094" y="4685779"/>
            <a:chExt cx="389051" cy="1477405"/>
          </a:xfrm>
          <a:solidFill>
            <a:schemeClr val="bg1">
              <a:lumMod val="95000"/>
            </a:schemeClr>
          </a:solidFill>
        </p:grpSpPr>
        <p:sp>
          <p:nvSpPr>
            <p:cNvPr id="55" name="Rounded Rectangle 61">
              <a:extLst>
                <a:ext uri="{FF2B5EF4-FFF2-40B4-BE49-F238E27FC236}">
                  <a16:creationId xmlns:a16="http://schemas.microsoft.com/office/drawing/2014/main" id="{DB3D04EE-E2DB-41D3-769A-79BDDFEC295A}"/>
                </a:ext>
              </a:extLst>
            </p:cNvPr>
            <p:cNvSpPr/>
            <p:nvPr/>
          </p:nvSpPr>
          <p:spPr>
            <a:xfrm>
              <a:off x="583094" y="4685779"/>
              <a:ext cx="389051" cy="1465442"/>
            </a:xfrm>
            <a:prstGeom prst="round2SameRect">
              <a:avLst/>
            </a:prstGeom>
            <a:grpFill/>
            <a:ln w="12700">
              <a:solidFill>
                <a:schemeClr val="bg1">
                  <a:alpha val="40000"/>
                </a:schemeClr>
              </a:solidFill>
            </a:ln>
            <a:effectLst>
              <a:outerShdw blurRad="635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D8D1F31-438C-0F53-2F8E-8657630CC4E9}"/>
                </a:ext>
              </a:extLst>
            </p:cNvPr>
            <p:cNvSpPr txBox="1"/>
            <p:nvPr/>
          </p:nvSpPr>
          <p:spPr>
            <a:xfrm>
              <a:off x="593518" y="4817516"/>
              <a:ext cx="368202" cy="1345668"/>
            </a:xfrm>
            <a:prstGeom prst="round2Same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1458D0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07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47162A7-603D-08C0-8E18-08E0D526F8E4}"/>
              </a:ext>
            </a:extLst>
          </p:cNvPr>
          <p:cNvGrpSpPr/>
          <p:nvPr/>
        </p:nvGrpSpPr>
        <p:grpSpPr>
          <a:xfrm>
            <a:off x="1786810" y="454549"/>
            <a:ext cx="8723008" cy="1075829"/>
            <a:chOff x="6074855" y="384860"/>
            <a:chExt cx="6325741" cy="1075829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B768EC59-0C64-0B82-D0F1-AD899E2909E4}"/>
                </a:ext>
              </a:extLst>
            </p:cNvPr>
            <p:cNvSpPr txBox="1">
              <a:spLocks/>
            </p:cNvSpPr>
            <p:nvPr/>
          </p:nvSpPr>
          <p:spPr>
            <a:xfrm>
              <a:off x="6081907" y="384860"/>
              <a:ext cx="6318689" cy="55811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>
                <a:lnSpc>
                  <a:spcPct val="100000"/>
                </a:lnSpc>
              </a:pPr>
              <a:r>
                <a:rPr lang="fa-IR" sz="3600" dirty="0">
                  <a:solidFill>
                    <a:schemeClr val="bg1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تطابق و پیشنهاد هوشمند فایل ملکی!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B4A2659-4DAD-A60D-44D2-FFD943F8939C}"/>
                </a:ext>
              </a:extLst>
            </p:cNvPr>
            <p:cNvSpPr txBox="1"/>
            <p:nvPr/>
          </p:nvSpPr>
          <p:spPr>
            <a:xfrm>
              <a:off x="6074855" y="1122135"/>
              <a:ext cx="631868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fa-IR" sz="1600" dirty="0">
                  <a:solidFill>
                    <a:schemeClr val="bg1"/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اجازه بدید تا دانا بهترین فایل های ملکی رو بر اساس نیاز مشتری پیدا کنه و به شما پیشنهاد بده!</a:t>
              </a:r>
            </a:p>
          </p:txBody>
        </p:sp>
      </p:grpSp>
      <p:sp>
        <p:nvSpPr>
          <p:cNvPr id="33" name="Rounded Rectangle 6">
            <a:extLst>
              <a:ext uri="{FF2B5EF4-FFF2-40B4-BE49-F238E27FC236}">
                <a16:creationId xmlns:a16="http://schemas.microsoft.com/office/drawing/2014/main" id="{F46B206C-3244-6803-924D-96401D16A865}"/>
              </a:ext>
            </a:extLst>
          </p:cNvPr>
          <p:cNvSpPr/>
          <p:nvPr/>
        </p:nvSpPr>
        <p:spPr>
          <a:xfrm>
            <a:off x="4625266" y="1868523"/>
            <a:ext cx="2941468" cy="547418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 w="19050">
            <a:solidFill>
              <a:srgbClr val="0E2F4D"/>
            </a:solidFill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ACB6D8-A310-3FF2-85C2-31F246D62BB2}"/>
              </a:ext>
            </a:extLst>
          </p:cNvPr>
          <p:cNvSpPr txBox="1"/>
          <p:nvPr/>
        </p:nvSpPr>
        <p:spPr>
          <a:xfrm>
            <a:off x="4731799" y="1987123"/>
            <a:ext cx="27284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نوع ملک ؟ ( مغازه، آپارتمان، ویلا و ...</a:t>
            </a:r>
          </a:p>
        </p:txBody>
      </p:sp>
      <p:sp>
        <p:nvSpPr>
          <p:cNvPr id="44" name="Rounded Rectangle 6">
            <a:extLst>
              <a:ext uri="{FF2B5EF4-FFF2-40B4-BE49-F238E27FC236}">
                <a16:creationId xmlns:a16="http://schemas.microsoft.com/office/drawing/2014/main" id="{3EDDD451-2CBC-2EB7-7D46-461AA45CD651}"/>
              </a:ext>
            </a:extLst>
          </p:cNvPr>
          <p:cNvSpPr/>
          <p:nvPr/>
        </p:nvSpPr>
        <p:spPr>
          <a:xfrm>
            <a:off x="7723577" y="1863858"/>
            <a:ext cx="1509202" cy="547418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 w="19050">
            <a:solidFill>
              <a:srgbClr val="0E2F4D"/>
            </a:solidFill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DDC0E5-A6B1-8939-EC2F-B865BEB97AEB}"/>
              </a:ext>
            </a:extLst>
          </p:cNvPr>
          <p:cNvSpPr txBox="1"/>
          <p:nvPr/>
        </p:nvSpPr>
        <p:spPr>
          <a:xfrm>
            <a:off x="7778237" y="1982458"/>
            <a:ext cx="13998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فروش یا اجاره؟</a:t>
            </a:r>
          </a:p>
        </p:txBody>
      </p:sp>
      <p:sp>
        <p:nvSpPr>
          <p:cNvPr id="47" name="Rounded Rectangle 6">
            <a:extLst>
              <a:ext uri="{FF2B5EF4-FFF2-40B4-BE49-F238E27FC236}">
                <a16:creationId xmlns:a16="http://schemas.microsoft.com/office/drawing/2014/main" id="{329A516E-6EE1-A862-3F94-B76D14A14F57}"/>
              </a:ext>
            </a:extLst>
          </p:cNvPr>
          <p:cNvSpPr/>
          <p:nvPr/>
        </p:nvSpPr>
        <p:spPr>
          <a:xfrm>
            <a:off x="9389622" y="1863858"/>
            <a:ext cx="1509202" cy="547418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 w="19050">
            <a:solidFill>
              <a:srgbClr val="0E2F4D"/>
            </a:solidFill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DCD6B3-CF6F-285F-EF25-DAC74BF9DFCB}"/>
              </a:ext>
            </a:extLst>
          </p:cNvPr>
          <p:cNvSpPr txBox="1"/>
          <p:nvPr/>
        </p:nvSpPr>
        <p:spPr>
          <a:xfrm>
            <a:off x="9529903" y="1982458"/>
            <a:ext cx="12286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کدام منطقه؟</a:t>
            </a:r>
          </a:p>
        </p:txBody>
      </p:sp>
      <p:sp>
        <p:nvSpPr>
          <p:cNvPr id="50" name="Rounded Rectangle 6">
            <a:extLst>
              <a:ext uri="{FF2B5EF4-FFF2-40B4-BE49-F238E27FC236}">
                <a16:creationId xmlns:a16="http://schemas.microsoft.com/office/drawing/2014/main" id="{E286DD3E-737C-34A0-BDCB-A328796324E1}"/>
              </a:ext>
            </a:extLst>
          </p:cNvPr>
          <p:cNvSpPr/>
          <p:nvPr/>
        </p:nvSpPr>
        <p:spPr>
          <a:xfrm>
            <a:off x="1293176" y="1871050"/>
            <a:ext cx="1509202" cy="547418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 w="19050">
            <a:solidFill>
              <a:srgbClr val="0E2F4D"/>
            </a:solidFill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9FE0D22-E8A8-2D43-807E-A5F3FBBD8D77}"/>
              </a:ext>
            </a:extLst>
          </p:cNvPr>
          <p:cNvSpPr txBox="1"/>
          <p:nvPr/>
        </p:nvSpPr>
        <p:spPr>
          <a:xfrm>
            <a:off x="1347836" y="1989650"/>
            <a:ext cx="13998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نیازهای خاص؟</a:t>
            </a:r>
          </a:p>
        </p:txBody>
      </p:sp>
      <p:sp>
        <p:nvSpPr>
          <p:cNvPr id="52" name="Rounded Rectangle 6">
            <a:extLst>
              <a:ext uri="{FF2B5EF4-FFF2-40B4-BE49-F238E27FC236}">
                <a16:creationId xmlns:a16="http://schemas.microsoft.com/office/drawing/2014/main" id="{ADCB3AC0-8FA5-8E33-6CD2-52D1989E5AE8}"/>
              </a:ext>
            </a:extLst>
          </p:cNvPr>
          <p:cNvSpPr/>
          <p:nvPr/>
        </p:nvSpPr>
        <p:spPr>
          <a:xfrm>
            <a:off x="2959221" y="1871050"/>
            <a:ext cx="1509202" cy="547418"/>
          </a:xfrm>
          <a:prstGeom prst="roundRect">
            <a:avLst>
              <a:gd name="adj" fmla="val 10231"/>
            </a:avLst>
          </a:prstGeom>
          <a:solidFill>
            <a:schemeClr val="bg1"/>
          </a:solidFill>
          <a:ln w="19050">
            <a:solidFill>
              <a:srgbClr val="0E2F4D"/>
            </a:solidFill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CEC58A4-E94E-0995-25EF-932F39D98D57}"/>
              </a:ext>
            </a:extLst>
          </p:cNvPr>
          <p:cNvSpPr txBox="1"/>
          <p:nvPr/>
        </p:nvSpPr>
        <p:spPr>
          <a:xfrm>
            <a:off x="3099502" y="1989650"/>
            <a:ext cx="12286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بودجه؟</a:t>
            </a:r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28A033C6-C8D4-A3D2-B314-9A132E831B36}"/>
              </a:ext>
            </a:extLst>
          </p:cNvPr>
          <p:cNvSpPr/>
          <p:nvPr/>
        </p:nvSpPr>
        <p:spPr>
          <a:xfrm>
            <a:off x="6097501" y="3419195"/>
            <a:ext cx="1300444" cy="1045314"/>
          </a:xfrm>
          <a:custGeom>
            <a:avLst/>
            <a:gdLst>
              <a:gd name="connsiteX0" fmla="*/ 1301028 w 1300444"/>
              <a:gd name="connsiteY0" fmla="*/ -3644 h 1045314"/>
              <a:gd name="connsiteX1" fmla="*/ 1301028 w 1300444"/>
              <a:gd name="connsiteY1" fmla="*/ -142 h 1045314"/>
              <a:gd name="connsiteX2" fmla="*/ 815805 w 1300444"/>
              <a:gd name="connsiteY2" fmla="*/ -142 h 1045314"/>
              <a:gd name="connsiteX3" fmla="*/ 409915 w 1300444"/>
              <a:gd name="connsiteY3" fmla="*/ 405748 h 1045314"/>
              <a:gd name="connsiteX4" fmla="*/ 409915 w 1300444"/>
              <a:gd name="connsiteY4" fmla="*/ 632338 h 1045314"/>
              <a:gd name="connsiteX5" fmla="*/ 377796 w 1300444"/>
              <a:gd name="connsiteY5" fmla="*/ 791678 h 1045314"/>
              <a:gd name="connsiteX6" fmla="*/ 290051 w 1300444"/>
              <a:gd name="connsiteY6" fmla="*/ 921805 h 1045314"/>
              <a:gd name="connsiteX7" fmla="*/ 159924 w 1300444"/>
              <a:gd name="connsiteY7" fmla="*/ 1009550 h 1045314"/>
              <a:gd name="connsiteX8" fmla="*/ 584 w 1300444"/>
              <a:gd name="connsiteY8" fmla="*/ 1041669 h 1045314"/>
              <a:gd name="connsiteX9" fmla="*/ 584 w 1300444"/>
              <a:gd name="connsiteY9" fmla="*/ 1038166 h 1045314"/>
              <a:gd name="connsiteX10" fmla="*/ 406458 w 1300444"/>
              <a:gd name="connsiteY10" fmla="*/ 632292 h 1045314"/>
              <a:gd name="connsiteX11" fmla="*/ 406458 w 1300444"/>
              <a:gd name="connsiteY11" fmla="*/ 405748 h 1045314"/>
              <a:gd name="connsiteX12" fmla="*/ 438577 w 1300444"/>
              <a:gd name="connsiteY12" fmla="*/ 246393 h 1045314"/>
              <a:gd name="connsiteX13" fmla="*/ 526277 w 1300444"/>
              <a:gd name="connsiteY13" fmla="*/ 116266 h 1045314"/>
              <a:gd name="connsiteX14" fmla="*/ 656404 w 1300444"/>
              <a:gd name="connsiteY14" fmla="*/ 28536 h 1045314"/>
              <a:gd name="connsiteX15" fmla="*/ 815759 w 1300444"/>
              <a:gd name="connsiteY15" fmla="*/ -3583 h 104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00444" h="1045314">
                <a:moveTo>
                  <a:pt x="1301028" y="-3644"/>
                </a:moveTo>
                <a:lnTo>
                  <a:pt x="1301028" y="-142"/>
                </a:lnTo>
                <a:lnTo>
                  <a:pt x="815805" y="-142"/>
                </a:lnTo>
                <a:cubicBezTo>
                  <a:pt x="591998" y="-142"/>
                  <a:pt x="409915" y="181941"/>
                  <a:pt x="409915" y="405748"/>
                </a:cubicBezTo>
                <a:lnTo>
                  <a:pt x="409915" y="632338"/>
                </a:lnTo>
                <a:cubicBezTo>
                  <a:pt x="410039" y="687078"/>
                  <a:pt x="399115" y="741267"/>
                  <a:pt x="377796" y="791678"/>
                </a:cubicBezTo>
                <a:cubicBezTo>
                  <a:pt x="357252" y="840331"/>
                  <a:pt x="327452" y="884516"/>
                  <a:pt x="290051" y="921805"/>
                </a:cubicBezTo>
                <a:cubicBezTo>
                  <a:pt x="252768" y="959200"/>
                  <a:pt x="208573" y="989010"/>
                  <a:pt x="159924" y="1009550"/>
                </a:cubicBezTo>
                <a:cubicBezTo>
                  <a:pt x="109512" y="1030871"/>
                  <a:pt x="55317" y="1041791"/>
                  <a:pt x="584" y="1041669"/>
                </a:cubicBezTo>
                <a:lnTo>
                  <a:pt x="584" y="1038166"/>
                </a:lnTo>
                <a:cubicBezTo>
                  <a:pt x="224391" y="1038166"/>
                  <a:pt x="406458" y="856160"/>
                  <a:pt x="406458" y="632292"/>
                </a:cubicBezTo>
                <a:lnTo>
                  <a:pt x="406458" y="405748"/>
                </a:lnTo>
                <a:cubicBezTo>
                  <a:pt x="406336" y="351008"/>
                  <a:pt x="417259" y="296804"/>
                  <a:pt x="438577" y="246393"/>
                </a:cubicBezTo>
                <a:cubicBezTo>
                  <a:pt x="459116" y="197756"/>
                  <a:pt x="488900" y="153554"/>
                  <a:pt x="526277" y="116266"/>
                </a:cubicBezTo>
                <a:cubicBezTo>
                  <a:pt x="563567" y="78886"/>
                  <a:pt x="607761" y="49076"/>
                  <a:pt x="656404" y="28536"/>
                </a:cubicBezTo>
                <a:cubicBezTo>
                  <a:pt x="706821" y="7215"/>
                  <a:pt x="761021" y="-3705"/>
                  <a:pt x="815759" y="-3583"/>
                </a:cubicBezTo>
                <a:close/>
              </a:path>
            </a:pathLst>
          </a:custGeom>
          <a:solidFill>
            <a:srgbClr val="1458D0"/>
          </a:solidFill>
          <a:ln w="15284" cap="flat">
            <a:solidFill>
              <a:srgbClr val="0E2F4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975DA590-76A8-25BA-0F51-EDDF227A73B0}"/>
              </a:ext>
            </a:extLst>
          </p:cNvPr>
          <p:cNvSpPr/>
          <p:nvPr/>
        </p:nvSpPr>
        <p:spPr>
          <a:xfrm>
            <a:off x="6097470" y="4858971"/>
            <a:ext cx="1300474" cy="1045422"/>
          </a:xfrm>
          <a:custGeom>
            <a:avLst/>
            <a:gdLst>
              <a:gd name="connsiteX0" fmla="*/ 1301058 w 1300474"/>
              <a:gd name="connsiteY0" fmla="*/ 1038275 h 1045422"/>
              <a:gd name="connsiteX1" fmla="*/ 1301058 w 1300474"/>
              <a:gd name="connsiteY1" fmla="*/ 1041777 h 1045422"/>
              <a:gd name="connsiteX2" fmla="*/ 815835 w 1300474"/>
              <a:gd name="connsiteY2" fmla="*/ 1041777 h 1045422"/>
              <a:gd name="connsiteX3" fmla="*/ 656480 w 1300474"/>
              <a:gd name="connsiteY3" fmla="*/ 1009658 h 1045422"/>
              <a:gd name="connsiteX4" fmla="*/ 526307 w 1300474"/>
              <a:gd name="connsiteY4" fmla="*/ 921867 h 1045422"/>
              <a:gd name="connsiteX5" fmla="*/ 438577 w 1300474"/>
              <a:gd name="connsiteY5" fmla="*/ 791740 h 1045422"/>
              <a:gd name="connsiteX6" fmla="*/ 406458 w 1300474"/>
              <a:gd name="connsiteY6" fmla="*/ 632400 h 1045422"/>
              <a:gd name="connsiteX7" fmla="*/ 406458 w 1300474"/>
              <a:gd name="connsiteY7" fmla="*/ 405749 h 1045422"/>
              <a:gd name="connsiteX8" fmla="*/ 584 w 1300474"/>
              <a:gd name="connsiteY8" fmla="*/ -141 h 1045422"/>
              <a:gd name="connsiteX9" fmla="*/ 584 w 1300474"/>
              <a:gd name="connsiteY9" fmla="*/ -3643 h 1045422"/>
              <a:gd name="connsiteX10" fmla="*/ 159924 w 1300474"/>
              <a:gd name="connsiteY10" fmla="*/ 28476 h 1045422"/>
              <a:gd name="connsiteX11" fmla="*/ 290051 w 1300474"/>
              <a:gd name="connsiteY11" fmla="*/ 116206 h 1045422"/>
              <a:gd name="connsiteX12" fmla="*/ 377781 w 1300474"/>
              <a:gd name="connsiteY12" fmla="*/ 246363 h 1045422"/>
              <a:gd name="connsiteX13" fmla="*/ 409900 w 1300474"/>
              <a:gd name="connsiteY13" fmla="*/ 405718 h 1045422"/>
              <a:gd name="connsiteX14" fmla="*/ 409900 w 1300474"/>
              <a:gd name="connsiteY14" fmla="*/ 632400 h 1045422"/>
              <a:gd name="connsiteX15" fmla="*/ 815789 w 1300474"/>
              <a:gd name="connsiteY15" fmla="*/ 1038275 h 104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00474" h="1045422">
                <a:moveTo>
                  <a:pt x="1301058" y="1038275"/>
                </a:moveTo>
                <a:lnTo>
                  <a:pt x="1301058" y="1041777"/>
                </a:lnTo>
                <a:lnTo>
                  <a:pt x="815835" y="1041777"/>
                </a:lnTo>
                <a:cubicBezTo>
                  <a:pt x="761098" y="1041900"/>
                  <a:pt x="706899" y="1030964"/>
                  <a:pt x="656480" y="1009658"/>
                </a:cubicBezTo>
                <a:cubicBezTo>
                  <a:pt x="607816" y="989102"/>
                  <a:pt x="563606" y="959278"/>
                  <a:pt x="526307" y="921867"/>
                </a:cubicBezTo>
                <a:cubicBezTo>
                  <a:pt x="488916" y="884578"/>
                  <a:pt x="459121" y="840393"/>
                  <a:pt x="438577" y="791740"/>
                </a:cubicBezTo>
                <a:cubicBezTo>
                  <a:pt x="417259" y="741329"/>
                  <a:pt x="406334" y="687140"/>
                  <a:pt x="406458" y="632400"/>
                </a:cubicBezTo>
                <a:lnTo>
                  <a:pt x="406458" y="405749"/>
                </a:lnTo>
                <a:cubicBezTo>
                  <a:pt x="406458" y="181942"/>
                  <a:pt x="224452" y="-141"/>
                  <a:pt x="584" y="-141"/>
                </a:cubicBezTo>
                <a:lnTo>
                  <a:pt x="584" y="-3643"/>
                </a:lnTo>
                <a:cubicBezTo>
                  <a:pt x="55317" y="-3766"/>
                  <a:pt x="109512" y="7155"/>
                  <a:pt x="159924" y="28476"/>
                </a:cubicBezTo>
                <a:cubicBezTo>
                  <a:pt x="208570" y="49017"/>
                  <a:pt x="252762" y="78811"/>
                  <a:pt x="290051" y="116206"/>
                </a:cubicBezTo>
                <a:cubicBezTo>
                  <a:pt x="327446" y="153494"/>
                  <a:pt x="357241" y="197711"/>
                  <a:pt x="377781" y="246363"/>
                </a:cubicBezTo>
                <a:cubicBezTo>
                  <a:pt x="399100" y="296774"/>
                  <a:pt x="410025" y="350979"/>
                  <a:pt x="409900" y="405718"/>
                </a:cubicBezTo>
                <a:lnTo>
                  <a:pt x="409900" y="632400"/>
                </a:lnTo>
                <a:cubicBezTo>
                  <a:pt x="409900" y="856207"/>
                  <a:pt x="591906" y="1038275"/>
                  <a:pt x="815789" y="1038275"/>
                </a:cubicBezTo>
                <a:close/>
              </a:path>
            </a:pathLst>
          </a:custGeom>
          <a:solidFill>
            <a:srgbClr val="FB8230"/>
          </a:solidFill>
          <a:ln w="15284" cap="flat">
            <a:solidFill>
              <a:srgbClr val="1458D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5" name="Freeform: Shape 184">
            <a:extLst>
              <a:ext uri="{FF2B5EF4-FFF2-40B4-BE49-F238E27FC236}">
                <a16:creationId xmlns:a16="http://schemas.microsoft.com/office/drawing/2014/main" id="{3C24E3DD-FCE2-91C2-E2B0-F66F96667F74}"/>
              </a:ext>
            </a:extLst>
          </p:cNvPr>
          <p:cNvSpPr/>
          <p:nvPr/>
        </p:nvSpPr>
        <p:spPr>
          <a:xfrm>
            <a:off x="6097455" y="4660050"/>
            <a:ext cx="1300489" cy="3502"/>
          </a:xfrm>
          <a:custGeom>
            <a:avLst/>
            <a:gdLst>
              <a:gd name="connsiteX0" fmla="*/ 0 w 1300489"/>
              <a:gd name="connsiteY0" fmla="*/ 0 h 3502"/>
              <a:gd name="connsiteX1" fmla="*/ 1300490 w 1300489"/>
              <a:gd name="connsiteY1" fmla="*/ 0 h 3502"/>
              <a:gd name="connsiteX2" fmla="*/ 1300490 w 1300489"/>
              <a:gd name="connsiteY2" fmla="*/ 3502 h 3502"/>
              <a:gd name="connsiteX3" fmla="*/ 0 w 1300489"/>
              <a:gd name="connsiteY3" fmla="*/ 3502 h 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489" h="3502">
                <a:moveTo>
                  <a:pt x="0" y="0"/>
                </a:moveTo>
                <a:lnTo>
                  <a:pt x="1300490" y="0"/>
                </a:lnTo>
                <a:lnTo>
                  <a:pt x="1300490" y="3502"/>
                </a:lnTo>
                <a:lnTo>
                  <a:pt x="0" y="3502"/>
                </a:lnTo>
                <a:close/>
              </a:path>
            </a:pathLst>
          </a:custGeom>
          <a:solidFill>
            <a:srgbClr val="1458D0"/>
          </a:solidFill>
          <a:ln w="15284" cap="flat">
            <a:solidFill>
              <a:srgbClr val="FB823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4B9B2F94-48A4-3F63-7F70-D7A68C10117D}"/>
              </a:ext>
            </a:extLst>
          </p:cNvPr>
          <p:cNvSpPr/>
          <p:nvPr/>
        </p:nvSpPr>
        <p:spPr>
          <a:xfrm flipH="1">
            <a:off x="3480149" y="3427109"/>
            <a:ext cx="1300444" cy="1045314"/>
          </a:xfrm>
          <a:custGeom>
            <a:avLst/>
            <a:gdLst>
              <a:gd name="connsiteX0" fmla="*/ 1301028 w 1300444"/>
              <a:gd name="connsiteY0" fmla="*/ -3644 h 1045314"/>
              <a:gd name="connsiteX1" fmla="*/ 1301028 w 1300444"/>
              <a:gd name="connsiteY1" fmla="*/ -142 h 1045314"/>
              <a:gd name="connsiteX2" fmla="*/ 815805 w 1300444"/>
              <a:gd name="connsiteY2" fmla="*/ -142 h 1045314"/>
              <a:gd name="connsiteX3" fmla="*/ 409915 w 1300444"/>
              <a:gd name="connsiteY3" fmla="*/ 405748 h 1045314"/>
              <a:gd name="connsiteX4" fmla="*/ 409915 w 1300444"/>
              <a:gd name="connsiteY4" fmla="*/ 632338 h 1045314"/>
              <a:gd name="connsiteX5" fmla="*/ 377796 w 1300444"/>
              <a:gd name="connsiteY5" fmla="*/ 791678 h 1045314"/>
              <a:gd name="connsiteX6" fmla="*/ 290051 w 1300444"/>
              <a:gd name="connsiteY6" fmla="*/ 921805 h 1045314"/>
              <a:gd name="connsiteX7" fmla="*/ 159924 w 1300444"/>
              <a:gd name="connsiteY7" fmla="*/ 1009550 h 1045314"/>
              <a:gd name="connsiteX8" fmla="*/ 584 w 1300444"/>
              <a:gd name="connsiteY8" fmla="*/ 1041669 h 1045314"/>
              <a:gd name="connsiteX9" fmla="*/ 584 w 1300444"/>
              <a:gd name="connsiteY9" fmla="*/ 1038166 h 1045314"/>
              <a:gd name="connsiteX10" fmla="*/ 406458 w 1300444"/>
              <a:gd name="connsiteY10" fmla="*/ 632292 h 1045314"/>
              <a:gd name="connsiteX11" fmla="*/ 406458 w 1300444"/>
              <a:gd name="connsiteY11" fmla="*/ 405748 h 1045314"/>
              <a:gd name="connsiteX12" fmla="*/ 438577 w 1300444"/>
              <a:gd name="connsiteY12" fmla="*/ 246393 h 1045314"/>
              <a:gd name="connsiteX13" fmla="*/ 526277 w 1300444"/>
              <a:gd name="connsiteY13" fmla="*/ 116266 h 1045314"/>
              <a:gd name="connsiteX14" fmla="*/ 656404 w 1300444"/>
              <a:gd name="connsiteY14" fmla="*/ 28536 h 1045314"/>
              <a:gd name="connsiteX15" fmla="*/ 815759 w 1300444"/>
              <a:gd name="connsiteY15" fmla="*/ -3583 h 104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00444" h="1045314">
                <a:moveTo>
                  <a:pt x="1301028" y="-3644"/>
                </a:moveTo>
                <a:lnTo>
                  <a:pt x="1301028" y="-142"/>
                </a:lnTo>
                <a:lnTo>
                  <a:pt x="815805" y="-142"/>
                </a:lnTo>
                <a:cubicBezTo>
                  <a:pt x="591998" y="-142"/>
                  <a:pt x="409915" y="181941"/>
                  <a:pt x="409915" y="405748"/>
                </a:cubicBezTo>
                <a:lnTo>
                  <a:pt x="409915" y="632338"/>
                </a:lnTo>
                <a:cubicBezTo>
                  <a:pt x="410039" y="687078"/>
                  <a:pt x="399115" y="741267"/>
                  <a:pt x="377796" y="791678"/>
                </a:cubicBezTo>
                <a:cubicBezTo>
                  <a:pt x="357252" y="840331"/>
                  <a:pt x="327452" y="884516"/>
                  <a:pt x="290051" y="921805"/>
                </a:cubicBezTo>
                <a:cubicBezTo>
                  <a:pt x="252768" y="959200"/>
                  <a:pt x="208573" y="989010"/>
                  <a:pt x="159924" y="1009550"/>
                </a:cubicBezTo>
                <a:cubicBezTo>
                  <a:pt x="109512" y="1030871"/>
                  <a:pt x="55317" y="1041791"/>
                  <a:pt x="584" y="1041669"/>
                </a:cubicBezTo>
                <a:lnTo>
                  <a:pt x="584" y="1038166"/>
                </a:lnTo>
                <a:cubicBezTo>
                  <a:pt x="224391" y="1038166"/>
                  <a:pt x="406458" y="856160"/>
                  <a:pt x="406458" y="632292"/>
                </a:cubicBezTo>
                <a:lnTo>
                  <a:pt x="406458" y="405748"/>
                </a:lnTo>
                <a:cubicBezTo>
                  <a:pt x="406336" y="351008"/>
                  <a:pt x="417259" y="296804"/>
                  <a:pt x="438577" y="246393"/>
                </a:cubicBezTo>
                <a:cubicBezTo>
                  <a:pt x="459116" y="197756"/>
                  <a:pt x="488900" y="153554"/>
                  <a:pt x="526277" y="116266"/>
                </a:cubicBezTo>
                <a:cubicBezTo>
                  <a:pt x="563567" y="78886"/>
                  <a:pt x="607761" y="49076"/>
                  <a:pt x="656404" y="28536"/>
                </a:cubicBezTo>
                <a:cubicBezTo>
                  <a:pt x="706821" y="7215"/>
                  <a:pt x="761021" y="-3705"/>
                  <a:pt x="815759" y="-3583"/>
                </a:cubicBezTo>
                <a:close/>
              </a:path>
            </a:pathLst>
          </a:custGeom>
          <a:gradFill>
            <a:gsLst>
              <a:gs pos="0">
                <a:srgbClr val="00A2FF"/>
              </a:gs>
              <a:gs pos="25000">
                <a:srgbClr val="0F70F8"/>
              </a:gs>
              <a:gs pos="48000">
                <a:srgbClr val="1C46F2"/>
              </a:gs>
              <a:gs pos="60000">
                <a:srgbClr val="2C50F6"/>
              </a:gs>
              <a:gs pos="85000">
                <a:srgbClr val="4962FC"/>
              </a:gs>
              <a:gs pos="100000">
                <a:srgbClr val="5469FF"/>
              </a:gs>
            </a:gsLst>
            <a:lin ang="21585439" scaled="1"/>
          </a:gradFill>
          <a:ln w="15284" cap="flat">
            <a:solidFill>
              <a:srgbClr val="1458D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0202764E-1B81-F9EC-75FE-C502FDBFED3A}"/>
              </a:ext>
            </a:extLst>
          </p:cNvPr>
          <p:cNvSpPr/>
          <p:nvPr/>
        </p:nvSpPr>
        <p:spPr>
          <a:xfrm flipH="1">
            <a:off x="3480150" y="4866885"/>
            <a:ext cx="1300474" cy="1045422"/>
          </a:xfrm>
          <a:custGeom>
            <a:avLst/>
            <a:gdLst>
              <a:gd name="connsiteX0" fmla="*/ 1301058 w 1300474"/>
              <a:gd name="connsiteY0" fmla="*/ 1038275 h 1045422"/>
              <a:gd name="connsiteX1" fmla="*/ 1301058 w 1300474"/>
              <a:gd name="connsiteY1" fmla="*/ 1041777 h 1045422"/>
              <a:gd name="connsiteX2" fmla="*/ 815835 w 1300474"/>
              <a:gd name="connsiteY2" fmla="*/ 1041777 h 1045422"/>
              <a:gd name="connsiteX3" fmla="*/ 656480 w 1300474"/>
              <a:gd name="connsiteY3" fmla="*/ 1009658 h 1045422"/>
              <a:gd name="connsiteX4" fmla="*/ 526307 w 1300474"/>
              <a:gd name="connsiteY4" fmla="*/ 921867 h 1045422"/>
              <a:gd name="connsiteX5" fmla="*/ 438577 w 1300474"/>
              <a:gd name="connsiteY5" fmla="*/ 791740 h 1045422"/>
              <a:gd name="connsiteX6" fmla="*/ 406458 w 1300474"/>
              <a:gd name="connsiteY6" fmla="*/ 632400 h 1045422"/>
              <a:gd name="connsiteX7" fmla="*/ 406458 w 1300474"/>
              <a:gd name="connsiteY7" fmla="*/ 405749 h 1045422"/>
              <a:gd name="connsiteX8" fmla="*/ 584 w 1300474"/>
              <a:gd name="connsiteY8" fmla="*/ -141 h 1045422"/>
              <a:gd name="connsiteX9" fmla="*/ 584 w 1300474"/>
              <a:gd name="connsiteY9" fmla="*/ -3643 h 1045422"/>
              <a:gd name="connsiteX10" fmla="*/ 159924 w 1300474"/>
              <a:gd name="connsiteY10" fmla="*/ 28476 h 1045422"/>
              <a:gd name="connsiteX11" fmla="*/ 290051 w 1300474"/>
              <a:gd name="connsiteY11" fmla="*/ 116206 h 1045422"/>
              <a:gd name="connsiteX12" fmla="*/ 377781 w 1300474"/>
              <a:gd name="connsiteY12" fmla="*/ 246363 h 1045422"/>
              <a:gd name="connsiteX13" fmla="*/ 409900 w 1300474"/>
              <a:gd name="connsiteY13" fmla="*/ 405718 h 1045422"/>
              <a:gd name="connsiteX14" fmla="*/ 409900 w 1300474"/>
              <a:gd name="connsiteY14" fmla="*/ 632400 h 1045422"/>
              <a:gd name="connsiteX15" fmla="*/ 815789 w 1300474"/>
              <a:gd name="connsiteY15" fmla="*/ 1038275 h 104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00474" h="1045422">
                <a:moveTo>
                  <a:pt x="1301058" y="1038275"/>
                </a:moveTo>
                <a:lnTo>
                  <a:pt x="1301058" y="1041777"/>
                </a:lnTo>
                <a:lnTo>
                  <a:pt x="815835" y="1041777"/>
                </a:lnTo>
                <a:cubicBezTo>
                  <a:pt x="761098" y="1041900"/>
                  <a:pt x="706899" y="1030964"/>
                  <a:pt x="656480" y="1009658"/>
                </a:cubicBezTo>
                <a:cubicBezTo>
                  <a:pt x="607816" y="989102"/>
                  <a:pt x="563606" y="959278"/>
                  <a:pt x="526307" y="921867"/>
                </a:cubicBezTo>
                <a:cubicBezTo>
                  <a:pt x="488916" y="884578"/>
                  <a:pt x="459121" y="840393"/>
                  <a:pt x="438577" y="791740"/>
                </a:cubicBezTo>
                <a:cubicBezTo>
                  <a:pt x="417259" y="741329"/>
                  <a:pt x="406334" y="687140"/>
                  <a:pt x="406458" y="632400"/>
                </a:cubicBezTo>
                <a:lnTo>
                  <a:pt x="406458" y="405749"/>
                </a:lnTo>
                <a:cubicBezTo>
                  <a:pt x="406458" y="181942"/>
                  <a:pt x="224452" y="-141"/>
                  <a:pt x="584" y="-141"/>
                </a:cubicBezTo>
                <a:lnTo>
                  <a:pt x="584" y="-3643"/>
                </a:lnTo>
                <a:cubicBezTo>
                  <a:pt x="55317" y="-3766"/>
                  <a:pt x="109512" y="7155"/>
                  <a:pt x="159924" y="28476"/>
                </a:cubicBezTo>
                <a:cubicBezTo>
                  <a:pt x="208570" y="49017"/>
                  <a:pt x="252762" y="78811"/>
                  <a:pt x="290051" y="116206"/>
                </a:cubicBezTo>
                <a:cubicBezTo>
                  <a:pt x="327446" y="153494"/>
                  <a:pt x="357241" y="197711"/>
                  <a:pt x="377781" y="246363"/>
                </a:cubicBezTo>
                <a:cubicBezTo>
                  <a:pt x="399100" y="296774"/>
                  <a:pt x="410025" y="350979"/>
                  <a:pt x="409900" y="405718"/>
                </a:cubicBezTo>
                <a:lnTo>
                  <a:pt x="409900" y="632400"/>
                </a:lnTo>
                <a:cubicBezTo>
                  <a:pt x="409900" y="856207"/>
                  <a:pt x="591906" y="1038275"/>
                  <a:pt x="815789" y="1038275"/>
                </a:cubicBezTo>
                <a:close/>
              </a:path>
            </a:pathLst>
          </a:custGeom>
          <a:gradFill>
            <a:gsLst>
              <a:gs pos="0">
                <a:srgbClr val="00A2FF"/>
              </a:gs>
              <a:gs pos="25000">
                <a:srgbClr val="0F70F8"/>
              </a:gs>
              <a:gs pos="48000">
                <a:srgbClr val="1C46F2"/>
              </a:gs>
              <a:gs pos="60000">
                <a:srgbClr val="2C50F6"/>
              </a:gs>
              <a:gs pos="85000">
                <a:srgbClr val="4962FC"/>
              </a:gs>
              <a:gs pos="100000">
                <a:srgbClr val="5469FF"/>
              </a:gs>
            </a:gsLst>
            <a:lin ang="21585452" scaled="1"/>
          </a:gradFill>
          <a:ln w="15284" cap="flat">
            <a:solidFill>
              <a:srgbClr val="0E2F4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9" name="Freeform: Shape 188">
            <a:extLst>
              <a:ext uri="{FF2B5EF4-FFF2-40B4-BE49-F238E27FC236}">
                <a16:creationId xmlns:a16="http://schemas.microsoft.com/office/drawing/2014/main" id="{02F31D67-271F-6D54-9A20-B24A8D705EA2}"/>
              </a:ext>
            </a:extLst>
          </p:cNvPr>
          <p:cNvSpPr/>
          <p:nvPr/>
        </p:nvSpPr>
        <p:spPr>
          <a:xfrm flipH="1">
            <a:off x="3480150" y="4667964"/>
            <a:ext cx="1300489" cy="3502"/>
          </a:xfrm>
          <a:custGeom>
            <a:avLst/>
            <a:gdLst>
              <a:gd name="connsiteX0" fmla="*/ 0 w 1300489"/>
              <a:gd name="connsiteY0" fmla="*/ 0 h 3502"/>
              <a:gd name="connsiteX1" fmla="*/ 1300490 w 1300489"/>
              <a:gd name="connsiteY1" fmla="*/ 0 h 3502"/>
              <a:gd name="connsiteX2" fmla="*/ 1300490 w 1300489"/>
              <a:gd name="connsiteY2" fmla="*/ 3502 h 3502"/>
              <a:gd name="connsiteX3" fmla="*/ 0 w 1300489"/>
              <a:gd name="connsiteY3" fmla="*/ 3502 h 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489" h="3502">
                <a:moveTo>
                  <a:pt x="0" y="0"/>
                </a:moveTo>
                <a:lnTo>
                  <a:pt x="1300490" y="0"/>
                </a:lnTo>
                <a:lnTo>
                  <a:pt x="1300490" y="3502"/>
                </a:lnTo>
                <a:lnTo>
                  <a:pt x="0" y="3502"/>
                </a:lnTo>
                <a:close/>
              </a:path>
            </a:pathLst>
          </a:custGeom>
          <a:gradFill>
            <a:gsLst>
              <a:gs pos="0">
                <a:srgbClr val="00A2FF"/>
              </a:gs>
              <a:gs pos="25000">
                <a:srgbClr val="0F70F8"/>
              </a:gs>
              <a:gs pos="48000">
                <a:srgbClr val="1C46F2"/>
              </a:gs>
              <a:gs pos="60000">
                <a:srgbClr val="2C50F6"/>
              </a:gs>
              <a:gs pos="85000">
                <a:srgbClr val="4962FC"/>
              </a:gs>
              <a:gs pos="100000">
                <a:srgbClr val="5469FF"/>
              </a:gs>
            </a:gsLst>
            <a:lin ang="21585494" scaled="1"/>
          </a:gradFill>
          <a:ln w="15284" cap="flat">
            <a:solidFill>
              <a:srgbClr val="FB823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7" name="Rounded Rectangle 6">
            <a:extLst>
              <a:ext uri="{FF2B5EF4-FFF2-40B4-BE49-F238E27FC236}">
                <a16:creationId xmlns:a16="http://schemas.microsoft.com/office/drawing/2014/main" id="{EEE982A3-E4C7-220B-AE1C-C191E1DA470A}"/>
              </a:ext>
            </a:extLst>
          </p:cNvPr>
          <p:cNvSpPr/>
          <p:nvPr/>
        </p:nvSpPr>
        <p:spPr>
          <a:xfrm>
            <a:off x="4730871" y="4209253"/>
            <a:ext cx="1388040" cy="874478"/>
          </a:xfrm>
          <a:prstGeom prst="roundRect">
            <a:avLst>
              <a:gd name="adj" fmla="val 32742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F38DE391-4A52-73C0-DF95-FFB4657251AB}"/>
              </a:ext>
            </a:extLst>
          </p:cNvPr>
          <p:cNvGrpSpPr/>
          <p:nvPr/>
        </p:nvGrpSpPr>
        <p:grpSpPr>
          <a:xfrm>
            <a:off x="5067844" y="4453197"/>
            <a:ext cx="714094" cy="386590"/>
            <a:chOff x="10430283" y="421359"/>
            <a:chExt cx="679132" cy="367665"/>
          </a:xfrm>
        </p:grpSpPr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9C95D07E-AAF3-6237-850C-5E2B31A43DEF}"/>
                </a:ext>
              </a:extLst>
            </p:cNvPr>
            <p:cNvSpPr/>
            <p:nvPr/>
          </p:nvSpPr>
          <p:spPr>
            <a:xfrm>
              <a:off x="10604590" y="532802"/>
              <a:ext cx="74295" cy="74294"/>
            </a:xfrm>
            <a:custGeom>
              <a:avLst/>
              <a:gdLst>
                <a:gd name="connsiteX0" fmla="*/ 59055 w 74295"/>
                <a:gd name="connsiteY0" fmla="*/ 0 h 74294"/>
                <a:gd name="connsiteX1" fmla="*/ 15240 w 74295"/>
                <a:gd name="connsiteY1" fmla="*/ 0 h 74294"/>
                <a:gd name="connsiteX2" fmla="*/ 0 w 74295"/>
                <a:gd name="connsiteY2" fmla="*/ 15240 h 74294"/>
                <a:gd name="connsiteX3" fmla="*/ 0 w 74295"/>
                <a:gd name="connsiteY3" fmla="*/ 59055 h 74294"/>
                <a:gd name="connsiteX4" fmla="*/ 15240 w 74295"/>
                <a:gd name="connsiteY4" fmla="*/ 74295 h 74294"/>
                <a:gd name="connsiteX5" fmla="*/ 59055 w 74295"/>
                <a:gd name="connsiteY5" fmla="*/ 74295 h 74294"/>
                <a:gd name="connsiteX6" fmla="*/ 74295 w 74295"/>
                <a:gd name="connsiteY6" fmla="*/ 59055 h 74294"/>
                <a:gd name="connsiteX7" fmla="*/ 74295 w 74295"/>
                <a:gd name="connsiteY7" fmla="*/ 15240 h 74294"/>
                <a:gd name="connsiteX8" fmla="*/ 59055 w 74295"/>
                <a:gd name="connsiteY8" fmla="*/ 0 h 7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4294">
                  <a:moveTo>
                    <a:pt x="59055" y="0"/>
                  </a:moveTo>
                  <a:lnTo>
                    <a:pt x="15240" y="0"/>
                  </a:lnTo>
                  <a:cubicBezTo>
                    <a:pt x="6668" y="0"/>
                    <a:pt x="0" y="6667"/>
                    <a:pt x="0" y="15240"/>
                  </a:cubicBezTo>
                  <a:lnTo>
                    <a:pt x="0" y="59055"/>
                  </a:lnTo>
                  <a:cubicBezTo>
                    <a:pt x="0" y="67628"/>
                    <a:pt x="6668" y="74295"/>
                    <a:pt x="15240" y="74295"/>
                  </a:cubicBezTo>
                  <a:lnTo>
                    <a:pt x="59055" y="74295"/>
                  </a:lnTo>
                  <a:cubicBezTo>
                    <a:pt x="67628" y="74295"/>
                    <a:pt x="74295" y="67628"/>
                    <a:pt x="74295" y="59055"/>
                  </a:cubicBezTo>
                  <a:lnTo>
                    <a:pt x="74295" y="15240"/>
                  </a:lnTo>
                  <a:cubicBezTo>
                    <a:pt x="74295" y="6667"/>
                    <a:pt x="67628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11AB866-F01B-92F6-F47D-3C1397C17974}"/>
                </a:ext>
              </a:extLst>
            </p:cNvPr>
            <p:cNvSpPr/>
            <p:nvPr/>
          </p:nvSpPr>
          <p:spPr>
            <a:xfrm>
              <a:off x="10852240" y="531849"/>
              <a:ext cx="257175" cy="257175"/>
            </a:xfrm>
            <a:custGeom>
              <a:avLst/>
              <a:gdLst>
                <a:gd name="connsiteX0" fmla="*/ 181928 w 257175"/>
                <a:gd name="connsiteY0" fmla="*/ 128588 h 257175"/>
                <a:gd name="connsiteX1" fmla="*/ 181928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8 w 257175"/>
                <a:gd name="connsiteY5" fmla="*/ 181927 h 257175"/>
                <a:gd name="connsiteX6" fmla="*/ 20003 w 257175"/>
                <a:gd name="connsiteY6" fmla="*/ 181927 h 257175"/>
                <a:gd name="connsiteX7" fmla="*/ 6667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7 w 257175"/>
                <a:gd name="connsiteY10" fmla="*/ 252413 h 257175"/>
                <a:gd name="connsiteX11" fmla="*/ 20003 w 257175"/>
                <a:gd name="connsiteY11" fmla="*/ 257175 h 257175"/>
                <a:gd name="connsiteX12" fmla="*/ 128588 w 257175"/>
                <a:gd name="connsiteY12" fmla="*/ 257175 h 257175"/>
                <a:gd name="connsiteX13" fmla="*/ 140017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7 w 257175"/>
                <a:gd name="connsiteY20" fmla="*/ 0 h 257175"/>
                <a:gd name="connsiteX21" fmla="*/ 128588 w 257175"/>
                <a:gd name="connsiteY21" fmla="*/ 0 h 257175"/>
                <a:gd name="connsiteX22" fmla="*/ 20003 w 257175"/>
                <a:gd name="connsiteY22" fmla="*/ 0 h 257175"/>
                <a:gd name="connsiteX23" fmla="*/ 6667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7 w 257175"/>
                <a:gd name="connsiteY26" fmla="*/ 69532 h 257175"/>
                <a:gd name="connsiteX27" fmla="*/ 20003 w 257175"/>
                <a:gd name="connsiteY27" fmla="*/ 75248 h 257175"/>
                <a:gd name="connsiteX28" fmla="*/ 124778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8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8" y="128588"/>
                  </a:moveTo>
                  <a:lnTo>
                    <a:pt x="181928" y="128588"/>
                  </a:lnTo>
                  <a:cubicBezTo>
                    <a:pt x="181928" y="143828"/>
                    <a:pt x="176213" y="156210"/>
                    <a:pt x="166688" y="166688"/>
                  </a:cubicBezTo>
                  <a:cubicBezTo>
                    <a:pt x="156210" y="177165"/>
                    <a:pt x="143828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8" y="181927"/>
                  </a:cubicBezTo>
                  <a:lnTo>
                    <a:pt x="20003" y="181927"/>
                  </a:lnTo>
                  <a:cubicBezTo>
                    <a:pt x="15240" y="181927"/>
                    <a:pt x="10478" y="183833"/>
                    <a:pt x="6667" y="187643"/>
                  </a:cubicBezTo>
                  <a:cubicBezTo>
                    <a:pt x="2858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7" y="252413"/>
                  </a:cubicBezTo>
                  <a:cubicBezTo>
                    <a:pt x="10478" y="256223"/>
                    <a:pt x="15240" y="257175"/>
                    <a:pt x="20003" y="257175"/>
                  </a:cubicBezTo>
                  <a:lnTo>
                    <a:pt x="128588" y="257175"/>
                  </a:lnTo>
                  <a:cubicBezTo>
                    <a:pt x="132398" y="257175"/>
                    <a:pt x="136208" y="257175"/>
                    <a:pt x="140017" y="256223"/>
                  </a:cubicBezTo>
                  <a:cubicBezTo>
                    <a:pt x="155258" y="255270"/>
                    <a:pt x="170498" y="251460"/>
                    <a:pt x="183833" y="244793"/>
                  </a:cubicBezTo>
                  <a:cubicBezTo>
                    <a:pt x="196215" y="239077"/>
                    <a:pt x="208598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2" y="61913"/>
                    <a:pt x="219075" y="37147"/>
                  </a:cubicBezTo>
                  <a:cubicBezTo>
                    <a:pt x="208598" y="26670"/>
                    <a:pt x="196215" y="18097"/>
                    <a:pt x="183833" y="11430"/>
                  </a:cubicBezTo>
                  <a:cubicBezTo>
                    <a:pt x="170498" y="4763"/>
                    <a:pt x="156210" y="953"/>
                    <a:pt x="140017" y="0"/>
                  </a:cubicBezTo>
                  <a:cubicBezTo>
                    <a:pt x="136208" y="0"/>
                    <a:pt x="132398" y="0"/>
                    <a:pt x="128588" y="0"/>
                  </a:cubicBezTo>
                  <a:lnTo>
                    <a:pt x="20003" y="0"/>
                  </a:lnTo>
                  <a:cubicBezTo>
                    <a:pt x="15240" y="0"/>
                    <a:pt x="10478" y="953"/>
                    <a:pt x="6667" y="4763"/>
                  </a:cubicBezTo>
                  <a:cubicBezTo>
                    <a:pt x="2858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7" y="69532"/>
                  </a:cubicBezTo>
                  <a:cubicBezTo>
                    <a:pt x="10478" y="73343"/>
                    <a:pt x="15240" y="75248"/>
                    <a:pt x="20003" y="75248"/>
                  </a:cubicBezTo>
                  <a:lnTo>
                    <a:pt x="124778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0975" y="114300"/>
                    <a:pt x="181928" y="128588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D043398-6495-7880-F49E-D4FEC554184D}"/>
                </a:ext>
              </a:extLst>
            </p:cNvPr>
            <p:cNvSpPr/>
            <p:nvPr/>
          </p:nvSpPr>
          <p:spPr>
            <a:xfrm>
              <a:off x="10430283" y="422312"/>
              <a:ext cx="266699" cy="366712"/>
            </a:xfrm>
            <a:custGeom>
              <a:avLst/>
              <a:gdLst>
                <a:gd name="connsiteX0" fmla="*/ 266700 w 266699"/>
                <a:gd name="connsiteY0" fmla="*/ 310515 h 366712"/>
                <a:gd name="connsiteX1" fmla="*/ 266700 w 266699"/>
                <a:gd name="connsiteY1" fmla="*/ 347663 h 366712"/>
                <a:gd name="connsiteX2" fmla="*/ 260032 w 266699"/>
                <a:gd name="connsiteY2" fmla="*/ 361950 h 366712"/>
                <a:gd name="connsiteX3" fmla="*/ 246698 w 266699"/>
                <a:gd name="connsiteY3" fmla="*/ 366713 h 366712"/>
                <a:gd name="connsiteX4" fmla="*/ 128588 w 266699"/>
                <a:gd name="connsiteY4" fmla="*/ 366713 h 366712"/>
                <a:gd name="connsiteX5" fmla="*/ 117157 w 266699"/>
                <a:gd name="connsiteY5" fmla="*/ 366713 h 366712"/>
                <a:gd name="connsiteX6" fmla="*/ 38100 w 266699"/>
                <a:gd name="connsiteY6" fmla="*/ 329565 h 366712"/>
                <a:gd name="connsiteX7" fmla="*/ 0 w 266699"/>
                <a:gd name="connsiteY7" fmla="*/ 239078 h 366712"/>
                <a:gd name="connsiteX8" fmla="*/ 0 w 266699"/>
                <a:gd name="connsiteY8" fmla="*/ 19050 h 366712"/>
                <a:gd name="connsiteX9" fmla="*/ 5715 w 266699"/>
                <a:gd name="connsiteY9" fmla="*/ 5715 h 366712"/>
                <a:gd name="connsiteX10" fmla="*/ 19050 w 266699"/>
                <a:gd name="connsiteY10" fmla="*/ 0 h 366712"/>
                <a:gd name="connsiteX11" fmla="*/ 56198 w 266699"/>
                <a:gd name="connsiteY11" fmla="*/ 0 h 366712"/>
                <a:gd name="connsiteX12" fmla="*/ 69532 w 266699"/>
                <a:gd name="connsiteY12" fmla="*/ 5715 h 366712"/>
                <a:gd name="connsiteX13" fmla="*/ 75248 w 266699"/>
                <a:gd name="connsiteY13" fmla="*/ 19050 h 366712"/>
                <a:gd name="connsiteX14" fmla="*/ 75248 w 266699"/>
                <a:gd name="connsiteY14" fmla="*/ 239078 h 366712"/>
                <a:gd name="connsiteX15" fmla="*/ 90488 w 266699"/>
                <a:gd name="connsiteY15" fmla="*/ 277178 h 366712"/>
                <a:gd name="connsiteX16" fmla="*/ 128588 w 266699"/>
                <a:gd name="connsiteY16" fmla="*/ 292418 h 366712"/>
                <a:gd name="connsiteX17" fmla="*/ 131445 w 266699"/>
                <a:gd name="connsiteY17" fmla="*/ 292418 h 366712"/>
                <a:gd name="connsiteX18" fmla="*/ 131445 w 266699"/>
                <a:gd name="connsiteY18" fmla="*/ 292418 h 366712"/>
                <a:gd name="connsiteX19" fmla="*/ 132398 w 266699"/>
                <a:gd name="connsiteY19" fmla="*/ 292418 h 366712"/>
                <a:gd name="connsiteX20" fmla="*/ 246698 w 266699"/>
                <a:gd name="connsiteY20" fmla="*/ 292418 h 366712"/>
                <a:gd name="connsiteX21" fmla="*/ 260032 w 266699"/>
                <a:gd name="connsiteY21" fmla="*/ 298133 h 366712"/>
                <a:gd name="connsiteX22" fmla="*/ 266700 w 266699"/>
                <a:gd name="connsiteY22" fmla="*/ 310515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699" h="366712">
                  <a:moveTo>
                    <a:pt x="266700" y="310515"/>
                  </a:moveTo>
                  <a:lnTo>
                    <a:pt x="266700" y="347663"/>
                  </a:lnTo>
                  <a:cubicBezTo>
                    <a:pt x="266700" y="353378"/>
                    <a:pt x="264795" y="358140"/>
                    <a:pt x="260032" y="361950"/>
                  </a:cubicBezTo>
                  <a:cubicBezTo>
                    <a:pt x="256223" y="365760"/>
                    <a:pt x="251460" y="366713"/>
                    <a:pt x="246698" y="366713"/>
                  </a:cubicBezTo>
                  <a:lnTo>
                    <a:pt x="128588" y="366713"/>
                  </a:lnTo>
                  <a:cubicBezTo>
                    <a:pt x="124777" y="366713"/>
                    <a:pt x="120967" y="366713"/>
                    <a:pt x="117157" y="366713"/>
                  </a:cubicBezTo>
                  <a:cubicBezTo>
                    <a:pt x="86677" y="363855"/>
                    <a:pt x="60960" y="352425"/>
                    <a:pt x="38100" y="329565"/>
                  </a:cubicBezTo>
                  <a:cubicBezTo>
                    <a:pt x="12382" y="304800"/>
                    <a:pt x="0" y="274320"/>
                    <a:pt x="0" y="239078"/>
                  </a:cubicBezTo>
                  <a:lnTo>
                    <a:pt x="0" y="19050"/>
                  </a:lnTo>
                  <a:cubicBezTo>
                    <a:pt x="0" y="14288"/>
                    <a:pt x="1905" y="9525"/>
                    <a:pt x="5715" y="5715"/>
                  </a:cubicBezTo>
                  <a:cubicBezTo>
                    <a:pt x="9525" y="1905"/>
                    <a:pt x="13335" y="0"/>
                    <a:pt x="19050" y="0"/>
                  </a:cubicBezTo>
                  <a:lnTo>
                    <a:pt x="56198" y="0"/>
                  </a:lnTo>
                  <a:cubicBezTo>
                    <a:pt x="60960" y="0"/>
                    <a:pt x="65723" y="1905"/>
                    <a:pt x="69532" y="5715"/>
                  </a:cubicBezTo>
                  <a:cubicBezTo>
                    <a:pt x="73342" y="9525"/>
                    <a:pt x="75248" y="13335"/>
                    <a:pt x="75248" y="19050"/>
                  </a:cubicBezTo>
                  <a:lnTo>
                    <a:pt x="75248" y="239078"/>
                  </a:lnTo>
                  <a:cubicBezTo>
                    <a:pt x="75248" y="254318"/>
                    <a:pt x="80963" y="266700"/>
                    <a:pt x="90488" y="277178"/>
                  </a:cubicBezTo>
                  <a:cubicBezTo>
                    <a:pt x="100965" y="287655"/>
                    <a:pt x="113348" y="292418"/>
                    <a:pt x="128588" y="292418"/>
                  </a:cubicBezTo>
                  <a:cubicBezTo>
                    <a:pt x="129540" y="292418"/>
                    <a:pt x="130492" y="292418"/>
                    <a:pt x="131445" y="292418"/>
                  </a:cubicBezTo>
                  <a:lnTo>
                    <a:pt x="131445" y="292418"/>
                  </a:lnTo>
                  <a:cubicBezTo>
                    <a:pt x="131445" y="292418"/>
                    <a:pt x="131445" y="292418"/>
                    <a:pt x="132398" y="292418"/>
                  </a:cubicBezTo>
                  <a:lnTo>
                    <a:pt x="246698" y="292418"/>
                  </a:lnTo>
                  <a:cubicBezTo>
                    <a:pt x="251460" y="292418"/>
                    <a:pt x="256223" y="294323"/>
                    <a:pt x="260032" y="298133"/>
                  </a:cubicBezTo>
                  <a:cubicBezTo>
                    <a:pt x="263843" y="300990"/>
                    <a:pt x="266700" y="304800"/>
                    <a:pt x="266700" y="310515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147762A8-156C-C246-CB70-DFBC264AB4C9}"/>
                </a:ext>
              </a:extLst>
            </p:cNvPr>
            <p:cNvSpPr/>
            <p:nvPr/>
          </p:nvSpPr>
          <p:spPr>
            <a:xfrm>
              <a:off x="1073698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E2F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8CB2C5B1-15DA-0C45-AEB4-303E9C65F54E}"/>
              </a:ext>
            </a:extLst>
          </p:cNvPr>
          <p:cNvGrpSpPr/>
          <p:nvPr/>
        </p:nvGrpSpPr>
        <p:grpSpPr>
          <a:xfrm>
            <a:off x="7397944" y="3154789"/>
            <a:ext cx="2769514" cy="547418"/>
            <a:chOff x="8096443" y="3154789"/>
            <a:chExt cx="1991198" cy="547418"/>
          </a:xfrm>
        </p:grpSpPr>
        <p:sp>
          <p:nvSpPr>
            <p:cNvPr id="194" name="Rounded Rectangle 6">
              <a:extLst>
                <a:ext uri="{FF2B5EF4-FFF2-40B4-BE49-F238E27FC236}">
                  <a16:creationId xmlns:a16="http://schemas.microsoft.com/office/drawing/2014/main" id="{186F405B-C9A2-9E12-7DF7-AEC00B48CC68}"/>
                </a:ext>
              </a:extLst>
            </p:cNvPr>
            <p:cNvSpPr/>
            <p:nvPr/>
          </p:nvSpPr>
          <p:spPr>
            <a:xfrm>
              <a:off x="8096443" y="3154789"/>
              <a:ext cx="1991198" cy="547418"/>
            </a:xfrm>
            <a:prstGeom prst="roundRect">
              <a:avLst>
                <a:gd name="adj" fmla="val 10231"/>
              </a:avLst>
            </a:prstGeom>
            <a:solidFill>
              <a:srgbClr val="0E2F4D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F89D4086-757A-0B80-E374-FFEE9FC27D73}"/>
                </a:ext>
              </a:extLst>
            </p:cNvPr>
            <p:cNvSpPr txBox="1"/>
            <p:nvPr/>
          </p:nvSpPr>
          <p:spPr>
            <a:xfrm>
              <a:off x="8236725" y="3273389"/>
              <a:ext cx="171954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fa-IR" sz="1600" dirty="0">
                  <a:solidFill>
                    <a:schemeClr val="bg1"/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تقاضای رهن آپارتمان مسکونی</a:t>
              </a: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B4675FDD-3B0A-53D5-CA8A-3D31BD39AFD2}"/>
              </a:ext>
            </a:extLst>
          </p:cNvPr>
          <p:cNvGrpSpPr/>
          <p:nvPr/>
        </p:nvGrpSpPr>
        <p:grpSpPr>
          <a:xfrm>
            <a:off x="7397944" y="4390996"/>
            <a:ext cx="2769514" cy="547418"/>
            <a:chOff x="8096443" y="3154789"/>
            <a:chExt cx="1991198" cy="547418"/>
          </a:xfrm>
        </p:grpSpPr>
        <p:sp>
          <p:nvSpPr>
            <p:cNvPr id="200" name="Rounded Rectangle 6">
              <a:extLst>
                <a:ext uri="{FF2B5EF4-FFF2-40B4-BE49-F238E27FC236}">
                  <a16:creationId xmlns:a16="http://schemas.microsoft.com/office/drawing/2014/main" id="{7A921455-9F85-E415-22B1-ACF9CB720ED3}"/>
                </a:ext>
              </a:extLst>
            </p:cNvPr>
            <p:cNvSpPr/>
            <p:nvPr/>
          </p:nvSpPr>
          <p:spPr>
            <a:xfrm>
              <a:off x="8096443" y="3154789"/>
              <a:ext cx="1991198" cy="547418"/>
            </a:xfrm>
            <a:prstGeom prst="roundRect">
              <a:avLst>
                <a:gd name="adj" fmla="val 10231"/>
              </a:avLst>
            </a:prstGeom>
            <a:solidFill>
              <a:srgbClr val="FB8230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3921EF4D-6AE7-0B3C-CB42-29CBBFB1A7F4}"/>
                </a:ext>
              </a:extLst>
            </p:cNvPr>
            <p:cNvSpPr txBox="1"/>
            <p:nvPr/>
          </p:nvSpPr>
          <p:spPr>
            <a:xfrm>
              <a:off x="8236725" y="3273389"/>
              <a:ext cx="171954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fa-IR" sz="1600" dirty="0">
                  <a:solidFill>
                    <a:schemeClr val="bg1"/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تقاضای خرید مغازه</a:t>
              </a: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E7E8CF6A-9D47-FE51-991F-FC0DB46370F0}"/>
              </a:ext>
            </a:extLst>
          </p:cNvPr>
          <p:cNvGrpSpPr/>
          <p:nvPr/>
        </p:nvGrpSpPr>
        <p:grpSpPr>
          <a:xfrm>
            <a:off x="7397944" y="5619287"/>
            <a:ext cx="2769514" cy="547418"/>
            <a:chOff x="8096443" y="3154789"/>
            <a:chExt cx="1991198" cy="547418"/>
          </a:xfrm>
        </p:grpSpPr>
        <p:sp>
          <p:nvSpPr>
            <p:cNvPr id="204" name="Rounded Rectangle 6">
              <a:extLst>
                <a:ext uri="{FF2B5EF4-FFF2-40B4-BE49-F238E27FC236}">
                  <a16:creationId xmlns:a16="http://schemas.microsoft.com/office/drawing/2014/main" id="{33C19DDC-A871-E70E-EA60-61DAA1A70194}"/>
                </a:ext>
              </a:extLst>
            </p:cNvPr>
            <p:cNvSpPr/>
            <p:nvPr/>
          </p:nvSpPr>
          <p:spPr>
            <a:xfrm>
              <a:off x="8096443" y="3154789"/>
              <a:ext cx="1991198" cy="547418"/>
            </a:xfrm>
            <a:prstGeom prst="roundRect">
              <a:avLst>
                <a:gd name="adj" fmla="val 10231"/>
              </a:avLst>
            </a:prstGeom>
            <a:solidFill>
              <a:srgbClr val="1458D0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C610C255-A13C-6AA3-D33D-6DF020D33BC0}"/>
                </a:ext>
              </a:extLst>
            </p:cNvPr>
            <p:cNvSpPr txBox="1"/>
            <p:nvPr/>
          </p:nvSpPr>
          <p:spPr>
            <a:xfrm>
              <a:off x="8236725" y="3273389"/>
              <a:ext cx="171954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fa-IR" sz="1600" dirty="0">
                  <a:solidFill>
                    <a:schemeClr val="bg1"/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تقاضای اجاره ویلا</a:t>
              </a:r>
            </a:p>
          </p:txBody>
        </p:sp>
      </p:grpSp>
      <p:sp>
        <p:nvSpPr>
          <p:cNvPr id="208" name="Rounded Rectangle 6">
            <a:extLst>
              <a:ext uri="{FF2B5EF4-FFF2-40B4-BE49-F238E27FC236}">
                <a16:creationId xmlns:a16="http://schemas.microsoft.com/office/drawing/2014/main" id="{A06F9C0F-4593-1328-8622-7228127DA530}"/>
              </a:ext>
            </a:extLst>
          </p:cNvPr>
          <p:cNvSpPr/>
          <p:nvPr/>
        </p:nvSpPr>
        <p:spPr>
          <a:xfrm>
            <a:off x="2234830" y="3040489"/>
            <a:ext cx="1300444" cy="777240"/>
          </a:xfrm>
          <a:prstGeom prst="roundRect">
            <a:avLst>
              <a:gd name="adj" fmla="val 10231"/>
            </a:avLst>
          </a:prstGeom>
          <a:solidFill>
            <a:srgbClr val="1458D0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ounded Rectangle 6">
            <a:extLst>
              <a:ext uri="{FF2B5EF4-FFF2-40B4-BE49-F238E27FC236}">
                <a16:creationId xmlns:a16="http://schemas.microsoft.com/office/drawing/2014/main" id="{14109F1B-774A-C96B-4679-0D3586FC206B}"/>
              </a:ext>
            </a:extLst>
          </p:cNvPr>
          <p:cNvSpPr/>
          <p:nvPr/>
        </p:nvSpPr>
        <p:spPr>
          <a:xfrm>
            <a:off x="2234830" y="4288147"/>
            <a:ext cx="1300444" cy="777240"/>
          </a:xfrm>
          <a:prstGeom prst="roundRect">
            <a:avLst>
              <a:gd name="adj" fmla="val 10231"/>
            </a:avLst>
          </a:prstGeom>
          <a:solidFill>
            <a:srgbClr val="FB8230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8" name="Rounded Rectangle 6">
            <a:extLst>
              <a:ext uri="{FF2B5EF4-FFF2-40B4-BE49-F238E27FC236}">
                <a16:creationId xmlns:a16="http://schemas.microsoft.com/office/drawing/2014/main" id="{AD4F3699-D3B3-C97A-032C-1402716DD89E}"/>
              </a:ext>
            </a:extLst>
          </p:cNvPr>
          <p:cNvSpPr/>
          <p:nvPr/>
        </p:nvSpPr>
        <p:spPr>
          <a:xfrm>
            <a:off x="2234830" y="5523687"/>
            <a:ext cx="1300444" cy="777240"/>
          </a:xfrm>
          <a:prstGeom prst="roundRect">
            <a:avLst>
              <a:gd name="adj" fmla="val 10231"/>
            </a:avLst>
          </a:prstGeom>
          <a:solidFill>
            <a:srgbClr val="0E2F4D"/>
          </a:solidFill>
          <a:ln>
            <a:noFill/>
          </a:ln>
          <a:effectLst>
            <a:outerShdw blurRad="381000" dist="1905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0" name="Rectangle: Rounded Corners 219">
            <a:extLst>
              <a:ext uri="{FF2B5EF4-FFF2-40B4-BE49-F238E27FC236}">
                <a16:creationId xmlns:a16="http://schemas.microsoft.com/office/drawing/2014/main" id="{AD60D5FC-9E8E-148E-FB27-DE427567F328}"/>
              </a:ext>
            </a:extLst>
          </p:cNvPr>
          <p:cNvSpPr/>
          <p:nvPr/>
        </p:nvSpPr>
        <p:spPr>
          <a:xfrm>
            <a:off x="1293176" y="565598"/>
            <a:ext cx="303144" cy="303144"/>
          </a:xfrm>
          <a:prstGeom prst="roundRect">
            <a:avLst>
              <a:gd name="adj" fmla="val 18512"/>
            </a:avLst>
          </a:prstGeom>
          <a:solidFill>
            <a:srgbClr val="FB8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9A95554-7822-7A18-8C7A-5BA200551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3150" y="3164855"/>
            <a:ext cx="508680" cy="5086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0B4DDBC-9A71-FF67-3134-8EA7B2D84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5914" y="5592334"/>
            <a:ext cx="603152" cy="63994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B7CC012-F35B-2647-FEA1-48C7782A6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4505" y="4406199"/>
            <a:ext cx="615692" cy="5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24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9">
            <a:extLst>
              <a:ext uri="{FF2B5EF4-FFF2-40B4-BE49-F238E27FC236}">
                <a16:creationId xmlns:a16="http://schemas.microsoft.com/office/drawing/2014/main" id="{0CFDE6AF-C28E-ADA3-E8AC-D353943A967C}"/>
              </a:ext>
            </a:extLst>
          </p:cNvPr>
          <p:cNvSpPr/>
          <p:nvPr/>
        </p:nvSpPr>
        <p:spPr>
          <a:xfrm flipH="1" flipV="1">
            <a:off x="10909093" y="5089593"/>
            <a:ext cx="916106" cy="1104223"/>
          </a:xfrm>
          <a:custGeom>
            <a:avLst/>
            <a:gdLst>
              <a:gd name="connsiteX0" fmla="*/ 22860 w 916106"/>
              <a:gd name="connsiteY0" fmla="*/ 45720 h 1104223"/>
              <a:gd name="connsiteX1" fmla="*/ 0 w 916106"/>
              <a:gd name="connsiteY1" fmla="*/ 22860 h 1104223"/>
              <a:gd name="connsiteX2" fmla="*/ 22860 w 916106"/>
              <a:gd name="connsiteY2" fmla="*/ 0 h 1104223"/>
              <a:gd name="connsiteX3" fmla="*/ 45720 w 916106"/>
              <a:gd name="connsiteY3" fmla="*/ 22860 h 1104223"/>
              <a:gd name="connsiteX4" fmla="*/ 22860 w 916106"/>
              <a:gd name="connsiteY4" fmla="*/ 45720 h 1104223"/>
              <a:gd name="connsiteX5" fmla="*/ 199277 w 916106"/>
              <a:gd name="connsiteY5" fmla="*/ 45720 h 1104223"/>
              <a:gd name="connsiteX6" fmla="*/ 176417 w 916106"/>
              <a:gd name="connsiteY6" fmla="*/ 22860 h 1104223"/>
              <a:gd name="connsiteX7" fmla="*/ 199277 w 916106"/>
              <a:gd name="connsiteY7" fmla="*/ 0 h 1104223"/>
              <a:gd name="connsiteX8" fmla="*/ 222137 w 916106"/>
              <a:gd name="connsiteY8" fmla="*/ 22860 h 1104223"/>
              <a:gd name="connsiteX9" fmla="*/ 199277 w 916106"/>
              <a:gd name="connsiteY9" fmla="*/ 45720 h 1104223"/>
              <a:gd name="connsiteX10" fmla="*/ 369844 w 916106"/>
              <a:gd name="connsiteY10" fmla="*/ 45720 h 1104223"/>
              <a:gd name="connsiteX11" fmla="*/ 346984 w 916106"/>
              <a:gd name="connsiteY11" fmla="*/ 22860 h 1104223"/>
              <a:gd name="connsiteX12" fmla="*/ 369844 w 916106"/>
              <a:gd name="connsiteY12" fmla="*/ 0 h 1104223"/>
              <a:gd name="connsiteX13" fmla="*/ 392704 w 916106"/>
              <a:gd name="connsiteY13" fmla="*/ 22860 h 1104223"/>
              <a:gd name="connsiteX14" fmla="*/ 369844 w 916106"/>
              <a:gd name="connsiteY14" fmla="*/ 45720 h 1104223"/>
              <a:gd name="connsiteX15" fmla="*/ 540412 w 916106"/>
              <a:gd name="connsiteY15" fmla="*/ 45720 h 1104223"/>
              <a:gd name="connsiteX16" fmla="*/ 517552 w 916106"/>
              <a:gd name="connsiteY16" fmla="*/ 22860 h 1104223"/>
              <a:gd name="connsiteX17" fmla="*/ 540412 w 916106"/>
              <a:gd name="connsiteY17" fmla="*/ 0 h 1104223"/>
              <a:gd name="connsiteX18" fmla="*/ 563272 w 916106"/>
              <a:gd name="connsiteY18" fmla="*/ 22860 h 1104223"/>
              <a:gd name="connsiteX19" fmla="*/ 540412 w 916106"/>
              <a:gd name="connsiteY19" fmla="*/ 45720 h 1104223"/>
              <a:gd name="connsiteX20" fmla="*/ 716829 w 916106"/>
              <a:gd name="connsiteY20" fmla="*/ 45720 h 1104223"/>
              <a:gd name="connsiteX21" fmla="*/ 693969 w 916106"/>
              <a:gd name="connsiteY21" fmla="*/ 22860 h 1104223"/>
              <a:gd name="connsiteX22" fmla="*/ 716829 w 916106"/>
              <a:gd name="connsiteY22" fmla="*/ 0 h 1104223"/>
              <a:gd name="connsiteX23" fmla="*/ 739689 w 916106"/>
              <a:gd name="connsiteY23" fmla="*/ 22860 h 1104223"/>
              <a:gd name="connsiteX24" fmla="*/ 716829 w 916106"/>
              <a:gd name="connsiteY24" fmla="*/ 45720 h 1104223"/>
              <a:gd name="connsiteX25" fmla="*/ 893246 w 916106"/>
              <a:gd name="connsiteY25" fmla="*/ 45720 h 1104223"/>
              <a:gd name="connsiteX26" fmla="*/ 870386 w 916106"/>
              <a:gd name="connsiteY26" fmla="*/ 22860 h 1104223"/>
              <a:gd name="connsiteX27" fmla="*/ 893246 w 916106"/>
              <a:gd name="connsiteY27" fmla="*/ 0 h 1104223"/>
              <a:gd name="connsiteX28" fmla="*/ 916106 w 916106"/>
              <a:gd name="connsiteY28" fmla="*/ 22860 h 1104223"/>
              <a:gd name="connsiteX29" fmla="*/ 893246 w 916106"/>
              <a:gd name="connsiteY29" fmla="*/ 45720 h 1104223"/>
              <a:gd name="connsiteX30" fmla="*/ 22860 w 916106"/>
              <a:gd name="connsiteY30" fmla="*/ 222137 h 1104223"/>
              <a:gd name="connsiteX31" fmla="*/ 0 w 916106"/>
              <a:gd name="connsiteY31" fmla="*/ 199277 h 1104223"/>
              <a:gd name="connsiteX32" fmla="*/ 22860 w 916106"/>
              <a:gd name="connsiteY32" fmla="*/ 176417 h 1104223"/>
              <a:gd name="connsiteX33" fmla="*/ 45720 w 916106"/>
              <a:gd name="connsiteY33" fmla="*/ 199277 h 1104223"/>
              <a:gd name="connsiteX34" fmla="*/ 22860 w 916106"/>
              <a:gd name="connsiteY34" fmla="*/ 222137 h 1104223"/>
              <a:gd name="connsiteX35" fmla="*/ 199277 w 916106"/>
              <a:gd name="connsiteY35" fmla="*/ 222137 h 1104223"/>
              <a:gd name="connsiteX36" fmla="*/ 176417 w 916106"/>
              <a:gd name="connsiteY36" fmla="*/ 199277 h 1104223"/>
              <a:gd name="connsiteX37" fmla="*/ 199277 w 916106"/>
              <a:gd name="connsiteY37" fmla="*/ 176417 h 1104223"/>
              <a:gd name="connsiteX38" fmla="*/ 222137 w 916106"/>
              <a:gd name="connsiteY38" fmla="*/ 199277 h 1104223"/>
              <a:gd name="connsiteX39" fmla="*/ 199277 w 916106"/>
              <a:gd name="connsiteY39" fmla="*/ 222137 h 1104223"/>
              <a:gd name="connsiteX40" fmla="*/ 369844 w 916106"/>
              <a:gd name="connsiteY40" fmla="*/ 222137 h 1104223"/>
              <a:gd name="connsiteX41" fmla="*/ 346984 w 916106"/>
              <a:gd name="connsiteY41" fmla="*/ 199277 h 1104223"/>
              <a:gd name="connsiteX42" fmla="*/ 369844 w 916106"/>
              <a:gd name="connsiteY42" fmla="*/ 176417 h 1104223"/>
              <a:gd name="connsiteX43" fmla="*/ 392704 w 916106"/>
              <a:gd name="connsiteY43" fmla="*/ 199277 h 1104223"/>
              <a:gd name="connsiteX44" fmla="*/ 369844 w 916106"/>
              <a:gd name="connsiteY44" fmla="*/ 222137 h 1104223"/>
              <a:gd name="connsiteX45" fmla="*/ 540412 w 916106"/>
              <a:gd name="connsiteY45" fmla="*/ 222137 h 1104223"/>
              <a:gd name="connsiteX46" fmla="*/ 517552 w 916106"/>
              <a:gd name="connsiteY46" fmla="*/ 199277 h 1104223"/>
              <a:gd name="connsiteX47" fmla="*/ 540412 w 916106"/>
              <a:gd name="connsiteY47" fmla="*/ 176417 h 1104223"/>
              <a:gd name="connsiteX48" fmla="*/ 563272 w 916106"/>
              <a:gd name="connsiteY48" fmla="*/ 199277 h 1104223"/>
              <a:gd name="connsiteX49" fmla="*/ 540412 w 916106"/>
              <a:gd name="connsiteY49" fmla="*/ 222137 h 1104223"/>
              <a:gd name="connsiteX50" fmla="*/ 716829 w 916106"/>
              <a:gd name="connsiteY50" fmla="*/ 222137 h 1104223"/>
              <a:gd name="connsiteX51" fmla="*/ 693969 w 916106"/>
              <a:gd name="connsiteY51" fmla="*/ 199277 h 1104223"/>
              <a:gd name="connsiteX52" fmla="*/ 716829 w 916106"/>
              <a:gd name="connsiteY52" fmla="*/ 176417 h 1104223"/>
              <a:gd name="connsiteX53" fmla="*/ 739689 w 916106"/>
              <a:gd name="connsiteY53" fmla="*/ 199277 h 1104223"/>
              <a:gd name="connsiteX54" fmla="*/ 716829 w 916106"/>
              <a:gd name="connsiteY54" fmla="*/ 222137 h 1104223"/>
              <a:gd name="connsiteX55" fmla="*/ 893246 w 916106"/>
              <a:gd name="connsiteY55" fmla="*/ 222137 h 1104223"/>
              <a:gd name="connsiteX56" fmla="*/ 870386 w 916106"/>
              <a:gd name="connsiteY56" fmla="*/ 199277 h 1104223"/>
              <a:gd name="connsiteX57" fmla="*/ 893246 w 916106"/>
              <a:gd name="connsiteY57" fmla="*/ 176417 h 1104223"/>
              <a:gd name="connsiteX58" fmla="*/ 916106 w 916106"/>
              <a:gd name="connsiteY58" fmla="*/ 199277 h 1104223"/>
              <a:gd name="connsiteX59" fmla="*/ 893246 w 916106"/>
              <a:gd name="connsiteY59" fmla="*/ 222137 h 1104223"/>
              <a:gd name="connsiteX60" fmla="*/ 22860 w 916106"/>
              <a:gd name="connsiteY60" fmla="*/ 398554 h 1104223"/>
              <a:gd name="connsiteX61" fmla="*/ 0 w 916106"/>
              <a:gd name="connsiteY61" fmla="*/ 375694 h 1104223"/>
              <a:gd name="connsiteX62" fmla="*/ 22860 w 916106"/>
              <a:gd name="connsiteY62" fmla="*/ 352834 h 1104223"/>
              <a:gd name="connsiteX63" fmla="*/ 45720 w 916106"/>
              <a:gd name="connsiteY63" fmla="*/ 375694 h 1104223"/>
              <a:gd name="connsiteX64" fmla="*/ 22860 w 916106"/>
              <a:gd name="connsiteY64" fmla="*/ 398554 h 1104223"/>
              <a:gd name="connsiteX65" fmla="*/ 199277 w 916106"/>
              <a:gd name="connsiteY65" fmla="*/ 398554 h 1104223"/>
              <a:gd name="connsiteX66" fmla="*/ 176417 w 916106"/>
              <a:gd name="connsiteY66" fmla="*/ 375694 h 1104223"/>
              <a:gd name="connsiteX67" fmla="*/ 199277 w 916106"/>
              <a:gd name="connsiteY67" fmla="*/ 352834 h 1104223"/>
              <a:gd name="connsiteX68" fmla="*/ 222137 w 916106"/>
              <a:gd name="connsiteY68" fmla="*/ 375694 h 1104223"/>
              <a:gd name="connsiteX69" fmla="*/ 199277 w 916106"/>
              <a:gd name="connsiteY69" fmla="*/ 398554 h 1104223"/>
              <a:gd name="connsiteX70" fmla="*/ 369844 w 916106"/>
              <a:gd name="connsiteY70" fmla="*/ 398554 h 1104223"/>
              <a:gd name="connsiteX71" fmla="*/ 346984 w 916106"/>
              <a:gd name="connsiteY71" fmla="*/ 375694 h 1104223"/>
              <a:gd name="connsiteX72" fmla="*/ 369844 w 916106"/>
              <a:gd name="connsiteY72" fmla="*/ 352834 h 1104223"/>
              <a:gd name="connsiteX73" fmla="*/ 392704 w 916106"/>
              <a:gd name="connsiteY73" fmla="*/ 375694 h 1104223"/>
              <a:gd name="connsiteX74" fmla="*/ 369844 w 916106"/>
              <a:gd name="connsiteY74" fmla="*/ 398554 h 1104223"/>
              <a:gd name="connsiteX75" fmla="*/ 540412 w 916106"/>
              <a:gd name="connsiteY75" fmla="*/ 398554 h 1104223"/>
              <a:gd name="connsiteX76" fmla="*/ 517552 w 916106"/>
              <a:gd name="connsiteY76" fmla="*/ 375694 h 1104223"/>
              <a:gd name="connsiteX77" fmla="*/ 540412 w 916106"/>
              <a:gd name="connsiteY77" fmla="*/ 352834 h 1104223"/>
              <a:gd name="connsiteX78" fmla="*/ 563272 w 916106"/>
              <a:gd name="connsiteY78" fmla="*/ 375694 h 1104223"/>
              <a:gd name="connsiteX79" fmla="*/ 540412 w 916106"/>
              <a:gd name="connsiteY79" fmla="*/ 398554 h 1104223"/>
              <a:gd name="connsiteX80" fmla="*/ 716829 w 916106"/>
              <a:gd name="connsiteY80" fmla="*/ 398554 h 1104223"/>
              <a:gd name="connsiteX81" fmla="*/ 693969 w 916106"/>
              <a:gd name="connsiteY81" fmla="*/ 375694 h 1104223"/>
              <a:gd name="connsiteX82" fmla="*/ 716829 w 916106"/>
              <a:gd name="connsiteY82" fmla="*/ 352834 h 1104223"/>
              <a:gd name="connsiteX83" fmla="*/ 739689 w 916106"/>
              <a:gd name="connsiteY83" fmla="*/ 375694 h 1104223"/>
              <a:gd name="connsiteX84" fmla="*/ 716829 w 916106"/>
              <a:gd name="connsiteY84" fmla="*/ 398554 h 1104223"/>
              <a:gd name="connsiteX85" fmla="*/ 893246 w 916106"/>
              <a:gd name="connsiteY85" fmla="*/ 398554 h 1104223"/>
              <a:gd name="connsiteX86" fmla="*/ 870386 w 916106"/>
              <a:gd name="connsiteY86" fmla="*/ 375694 h 1104223"/>
              <a:gd name="connsiteX87" fmla="*/ 893246 w 916106"/>
              <a:gd name="connsiteY87" fmla="*/ 352834 h 1104223"/>
              <a:gd name="connsiteX88" fmla="*/ 916106 w 916106"/>
              <a:gd name="connsiteY88" fmla="*/ 375694 h 1104223"/>
              <a:gd name="connsiteX89" fmla="*/ 893246 w 916106"/>
              <a:gd name="connsiteY89" fmla="*/ 398554 h 1104223"/>
              <a:gd name="connsiteX90" fmla="*/ 22860 w 916106"/>
              <a:gd name="connsiteY90" fmla="*/ 574971 h 1104223"/>
              <a:gd name="connsiteX91" fmla="*/ 0 w 916106"/>
              <a:gd name="connsiteY91" fmla="*/ 552111 h 1104223"/>
              <a:gd name="connsiteX92" fmla="*/ 22860 w 916106"/>
              <a:gd name="connsiteY92" fmla="*/ 529251 h 1104223"/>
              <a:gd name="connsiteX93" fmla="*/ 45720 w 916106"/>
              <a:gd name="connsiteY93" fmla="*/ 552111 h 1104223"/>
              <a:gd name="connsiteX94" fmla="*/ 22860 w 916106"/>
              <a:gd name="connsiteY94" fmla="*/ 574971 h 1104223"/>
              <a:gd name="connsiteX95" fmla="*/ 199277 w 916106"/>
              <a:gd name="connsiteY95" fmla="*/ 574971 h 1104223"/>
              <a:gd name="connsiteX96" fmla="*/ 176417 w 916106"/>
              <a:gd name="connsiteY96" fmla="*/ 552111 h 1104223"/>
              <a:gd name="connsiteX97" fmla="*/ 199277 w 916106"/>
              <a:gd name="connsiteY97" fmla="*/ 529251 h 1104223"/>
              <a:gd name="connsiteX98" fmla="*/ 222137 w 916106"/>
              <a:gd name="connsiteY98" fmla="*/ 552111 h 1104223"/>
              <a:gd name="connsiteX99" fmla="*/ 199277 w 916106"/>
              <a:gd name="connsiteY99" fmla="*/ 574971 h 1104223"/>
              <a:gd name="connsiteX100" fmla="*/ 369844 w 916106"/>
              <a:gd name="connsiteY100" fmla="*/ 574971 h 1104223"/>
              <a:gd name="connsiteX101" fmla="*/ 346984 w 916106"/>
              <a:gd name="connsiteY101" fmla="*/ 552111 h 1104223"/>
              <a:gd name="connsiteX102" fmla="*/ 369844 w 916106"/>
              <a:gd name="connsiteY102" fmla="*/ 529251 h 1104223"/>
              <a:gd name="connsiteX103" fmla="*/ 392704 w 916106"/>
              <a:gd name="connsiteY103" fmla="*/ 552111 h 1104223"/>
              <a:gd name="connsiteX104" fmla="*/ 369844 w 916106"/>
              <a:gd name="connsiteY104" fmla="*/ 574971 h 1104223"/>
              <a:gd name="connsiteX105" fmla="*/ 540412 w 916106"/>
              <a:gd name="connsiteY105" fmla="*/ 574971 h 1104223"/>
              <a:gd name="connsiteX106" fmla="*/ 517552 w 916106"/>
              <a:gd name="connsiteY106" fmla="*/ 552111 h 1104223"/>
              <a:gd name="connsiteX107" fmla="*/ 540412 w 916106"/>
              <a:gd name="connsiteY107" fmla="*/ 529251 h 1104223"/>
              <a:gd name="connsiteX108" fmla="*/ 563272 w 916106"/>
              <a:gd name="connsiteY108" fmla="*/ 552111 h 1104223"/>
              <a:gd name="connsiteX109" fmla="*/ 540412 w 916106"/>
              <a:gd name="connsiteY109" fmla="*/ 574971 h 1104223"/>
              <a:gd name="connsiteX110" fmla="*/ 716829 w 916106"/>
              <a:gd name="connsiteY110" fmla="*/ 574971 h 1104223"/>
              <a:gd name="connsiteX111" fmla="*/ 693969 w 916106"/>
              <a:gd name="connsiteY111" fmla="*/ 552111 h 1104223"/>
              <a:gd name="connsiteX112" fmla="*/ 716829 w 916106"/>
              <a:gd name="connsiteY112" fmla="*/ 529251 h 1104223"/>
              <a:gd name="connsiteX113" fmla="*/ 739689 w 916106"/>
              <a:gd name="connsiteY113" fmla="*/ 552111 h 1104223"/>
              <a:gd name="connsiteX114" fmla="*/ 716829 w 916106"/>
              <a:gd name="connsiteY114" fmla="*/ 574971 h 1104223"/>
              <a:gd name="connsiteX115" fmla="*/ 893246 w 916106"/>
              <a:gd name="connsiteY115" fmla="*/ 574971 h 1104223"/>
              <a:gd name="connsiteX116" fmla="*/ 870386 w 916106"/>
              <a:gd name="connsiteY116" fmla="*/ 552111 h 1104223"/>
              <a:gd name="connsiteX117" fmla="*/ 893246 w 916106"/>
              <a:gd name="connsiteY117" fmla="*/ 529251 h 1104223"/>
              <a:gd name="connsiteX118" fmla="*/ 916106 w 916106"/>
              <a:gd name="connsiteY118" fmla="*/ 552111 h 1104223"/>
              <a:gd name="connsiteX119" fmla="*/ 893246 w 916106"/>
              <a:gd name="connsiteY119" fmla="*/ 574971 h 1104223"/>
              <a:gd name="connsiteX120" fmla="*/ 22860 w 916106"/>
              <a:gd name="connsiteY120" fmla="*/ 751389 h 1104223"/>
              <a:gd name="connsiteX121" fmla="*/ 0 w 916106"/>
              <a:gd name="connsiteY121" fmla="*/ 728529 h 1104223"/>
              <a:gd name="connsiteX122" fmla="*/ 22860 w 916106"/>
              <a:gd name="connsiteY122" fmla="*/ 705669 h 1104223"/>
              <a:gd name="connsiteX123" fmla="*/ 45720 w 916106"/>
              <a:gd name="connsiteY123" fmla="*/ 728529 h 1104223"/>
              <a:gd name="connsiteX124" fmla="*/ 22860 w 916106"/>
              <a:gd name="connsiteY124" fmla="*/ 751389 h 1104223"/>
              <a:gd name="connsiteX125" fmla="*/ 199277 w 916106"/>
              <a:gd name="connsiteY125" fmla="*/ 751389 h 1104223"/>
              <a:gd name="connsiteX126" fmla="*/ 176417 w 916106"/>
              <a:gd name="connsiteY126" fmla="*/ 728529 h 1104223"/>
              <a:gd name="connsiteX127" fmla="*/ 199277 w 916106"/>
              <a:gd name="connsiteY127" fmla="*/ 705669 h 1104223"/>
              <a:gd name="connsiteX128" fmla="*/ 222137 w 916106"/>
              <a:gd name="connsiteY128" fmla="*/ 728529 h 1104223"/>
              <a:gd name="connsiteX129" fmla="*/ 199277 w 916106"/>
              <a:gd name="connsiteY129" fmla="*/ 751389 h 1104223"/>
              <a:gd name="connsiteX130" fmla="*/ 369844 w 916106"/>
              <a:gd name="connsiteY130" fmla="*/ 751389 h 1104223"/>
              <a:gd name="connsiteX131" fmla="*/ 346984 w 916106"/>
              <a:gd name="connsiteY131" fmla="*/ 728529 h 1104223"/>
              <a:gd name="connsiteX132" fmla="*/ 369844 w 916106"/>
              <a:gd name="connsiteY132" fmla="*/ 705669 h 1104223"/>
              <a:gd name="connsiteX133" fmla="*/ 392704 w 916106"/>
              <a:gd name="connsiteY133" fmla="*/ 728529 h 1104223"/>
              <a:gd name="connsiteX134" fmla="*/ 369844 w 916106"/>
              <a:gd name="connsiteY134" fmla="*/ 751389 h 1104223"/>
              <a:gd name="connsiteX135" fmla="*/ 540412 w 916106"/>
              <a:gd name="connsiteY135" fmla="*/ 751389 h 1104223"/>
              <a:gd name="connsiteX136" fmla="*/ 517552 w 916106"/>
              <a:gd name="connsiteY136" fmla="*/ 728529 h 1104223"/>
              <a:gd name="connsiteX137" fmla="*/ 540412 w 916106"/>
              <a:gd name="connsiteY137" fmla="*/ 705669 h 1104223"/>
              <a:gd name="connsiteX138" fmla="*/ 563272 w 916106"/>
              <a:gd name="connsiteY138" fmla="*/ 728529 h 1104223"/>
              <a:gd name="connsiteX139" fmla="*/ 540412 w 916106"/>
              <a:gd name="connsiteY139" fmla="*/ 751389 h 1104223"/>
              <a:gd name="connsiteX140" fmla="*/ 716829 w 916106"/>
              <a:gd name="connsiteY140" fmla="*/ 751389 h 1104223"/>
              <a:gd name="connsiteX141" fmla="*/ 693969 w 916106"/>
              <a:gd name="connsiteY141" fmla="*/ 728529 h 1104223"/>
              <a:gd name="connsiteX142" fmla="*/ 716829 w 916106"/>
              <a:gd name="connsiteY142" fmla="*/ 705669 h 1104223"/>
              <a:gd name="connsiteX143" fmla="*/ 739689 w 916106"/>
              <a:gd name="connsiteY143" fmla="*/ 728529 h 1104223"/>
              <a:gd name="connsiteX144" fmla="*/ 716829 w 916106"/>
              <a:gd name="connsiteY144" fmla="*/ 751389 h 1104223"/>
              <a:gd name="connsiteX145" fmla="*/ 893246 w 916106"/>
              <a:gd name="connsiteY145" fmla="*/ 751389 h 1104223"/>
              <a:gd name="connsiteX146" fmla="*/ 870386 w 916106"/>
              <a:gd name="connsiteY146" fmla="*/ 728529 h 1104223"/>
              <a:gd name="connsiteX147" fmla="*/ 893246 w 916106"/>
              <a:gd name="connsiteY147" fmla="*/ 705669 h 1104223"/>
              <a:gd name="connsiteX148" fmla="*/ 916106 w 916106"/>
              <a:gd name="connsiteY148" fmla="*/ 728529 h 1104223"/>
              <a:gd name="connsiteX149" fmla="*/ 893246 w 916106"/>
              <a:gd name="connsiteY149" fmla="*/ 751389 h 1104223"/>
              <a:gd name="connsiteX150" fmla="*/ 22860 w 916106"/>
              <a:gd name="connsiteY150" fmla="*/ 927806 h 1104223"/>
              <a:gd name="connsiteX151" fmla="*/ 0 w 916106"/>
              <a:gd name="connsiteY151" fmla="*/ 904946 h 1104223"/>
              <a:gd name="connsiteX152" fmla="*/ 22860 w 916106"/>
              <a:gd name="connsiteY152" fmla="*/ 882086 h 1104223"/>
              <a:gd name="connsiteX153" fmla="*/ 45720 w 916106"/>
              <a:gd name="connsiteY153" fmla="*/ 904946 h 1104223"/>
              <a:gd name="connsiteX154" fmla="*/ 22860 w 916106"/>
              <a:gd name="connsiteY154" fmla="*/ 927806 h 1104223"/>
              <a:gd name="connsiteX155" fmla="*/ 199277 w 916106"/>
              <a:gd name="connsiteY155" fmla="*/ 927806 h 1104223"/>
              <a:gd name="connsiteX156" fmla="*/ 176417 w 916106"/>
              <a:gd name="connsiteY156" fmla="*/ 904946 h 1104223"/>
              <a:gd name="connsiteX157" fmla="*/ 199277 w 916106"/>
              <a:gd name="connsiteY157" fmla="*/ 882086 h 1104223"/>
              <a:gd name="connsiteX158" fmla="*/ 222137 w 916106"/>
              <a:gd name="connsiteY158" fmla="*/ 904946 h 1104223"/>
              <a:gd name="connsiteX159" fmla="*/ 199277 w 916106"/>
              <a:gd name="connsiteY159" fmla="*/ 927806 h 1104223"/>
              <a:gd name="connsiteX160" fmla="*/ 369844 w 916106"/>
              <a:gd name="connsiteY160" fmla="*/ 927806 h 1104223"/>
              <a:gd name="connsiteX161" fmla="*/ 346984 w 916106"/>
              <a:gd name="connsiteY161" fmla="*/ 904946 h 1104223"/>
              <a:gd name="connsiteX162" fmla="*/ 369844 w 916106"/>
              <a:gd name="connsiteY162" fmla="*/ 882086 h 1104223"/>
              <a:gd name="connsiteX163" fmla="*/ 392704 w 916106"/>
              <a:gd name="connsiteY163" fmla="*/ 904946 h 1104223"/>
              <a:gd name="connsiteX164" fmla="*/ 369844 w 916106"/>
              <a:gd name="connsiteY164" fmla="*/ 927806 h 1104223"/>
              <a:gd name="connsiteX165" fmla="*/ 540412 w 916106"/>
              <a:gd name="connsiteY165" fmla="*/ 927806 h 1104223"/>
              <a:gd name="connsiteX166" fmla="*/ 517552 w 916106"/>
              <a:gd name="connsiteY166" fmla="*/ 904946 h 1104223"/>
              <a:gd name="connsiteX167" fmla="*/ 540412 w 916106"/>
              <a:gd name="connsiteY167" fmla="*/ 882086 h 1104223"/>
              <a:gd name="connsiteX168" fmla="*/ 563272 w 916106"/>
              <a:gd name="connsiteY168" fmla="*/ 904946 h 1104223"/>
              <a:gd name="connsiteX169" fmla="*/ 540412 w 916106"/>
              <a:gd name="connsiteY169" fmla="*/ 927806 h 1104223"/>
              <a:gd name="connsiteX170" fmla="*/ 716829 w 916106"/>
              <a:gd name="connsiteY170" fmla="*/ 927806 h 1104223"/>
              <a:gd name="connsiteX171" fmla="*/ 693969 w 916106"/>
              <a:gd name="connsiteY171" fmla="*/ 904946 h 1104223"/>
              <a:gd name="connsiteX172" fmla="*/ 716829 w 916106"/>
              <a:gd name="connsiteY172" fmla="*/ 882086 h 1104223"/>
              <a:gd name="connsiteX173" fmla="*/ 739689 w 916106"/>
              <a:gd name="connsiteY173" fmla="*/ 904946 h 1104223"/>
              <a:gd name="connsiteX174" fmla="*/ 716829 w 916106"/>
              <a:gd name="connsiteY174" fmla="*/ 927806 h 1104223"/>
              <a:gd name="connsiteX175" fmla="*/ 893246 w 916106"/>
              <a:gd name="connsiteY175" fmla="*/ 927806 h 1104223"/>
              <a:gd name="connsiteX176" fmla="*/ 870386 w 916106"/>
              <a:gd name="connsiteY176" fmla="*/ 904946 h 1104223"/>
              <a:gd name="connsiteX177" fmla="*/ 893246 w 916106"/>
              <a:gd name="connsiteY177" fmla="*/ 882086 h 1104223"/>
              <a:gd name="connsiteX178" fmla="*/ 916106 w 916106"/>
              <a:gd name="connsiteY178" fmla="*/ 904946 h 1104223"/>
              <a:gd name="connsiteX179" fmla="*/ 893246 w 916106"/>
              <a:gd name="connsiteY179" fmla="*/ 927806 h 1104223"/>
              <a:gd name="connsiteX180" fmla="*/ 22860 w 916106"/>
              <a:gd name="connsiteY180" fmla="*/ 1104223 h 1104223"/>
              <a:gd name="connsiteX181" fmla="*/ 0 w 916106"/>
              <a:gd name="connsiteY181" fmla="*/ 1081363 h 1104223"/>
              <a:gd name="connsiteX182" fmla="*/ 22860 w 916106"/>
              <a:gd name="connsiteY182" fmla="*/ 1058503 h 1104223"/>
              <a:gd name="connsiteX183" fmla="*/ 45720 w 916106"/>
              <a:gd name="connsiteY183" fmla="*/ 1081363 h 1104223"/>
              <a:gd name="connsiteX184" fmla="*/ 22860 w 916106"/>
              <a:gd name="connsiteY184" fmla="*/ 1104223 h 1104223"/>
              <a:gd name="connsiteX185" fmla="*/ 199277 w 916106"/>
              <a:gd name="connsiteY185" fmla="*/ 1104223 h 1104223"/>
              <a:gd name="connsiteX186" fmla="*/ 176417 w 916106"/>
              <a:gd name="connsiteY186" fmla="*/ 1081363 h 1104223"/>
              <a:gd name="connsiteX187" fmla="*/ 199277 w 916106"/>
              <a:gd name="connsiteY187" fmla="*/ 1058503 h 1104223"/>
              <a:gd name="connsiteX188" fmla="*/ 222137 w 916106"/>
              <a:gd name="connsiteY188" fmla="*/ 1081363 h 1104223"/>
              <a:gd name="connsiteX189" fmla="*/ 199277 w 916106"/>
              <a:gd name="connsiteY189" fmla="*/ 1104223 h 1104223"/>
              <a:gd name="connsiteX190" fmla="*/ 369844 w 916106"/>
              <a:gd name="connsiteY190" fmla="*/ 1104223 h 1104223"/>
              <a:gd name="connsiteX191" fmla="*/ 346984 w 916106"/>
              <a:gd name="connsiteY191" fmla="*/ 1081363 h 1104223"/>
              <a:gd name="connsiteX192" fmla="*/ 369844 w 916106"/>
              <a:gd name="connsiteY192" fmla="*/ 1058503 h 1104223"/>
              <a:gd name="connsiteX193" fmla="*/ 392704 w 916106"/>
              <a:gd name="connsiteY193" fmla="*/ 1081363 h 1104223"/>
              <a:gd name="connsiteX194" fmla="*/ 369844 w 916106"/>
              <a:gd name="connsiteY194" fmla="*/ 1104223 h 1104223"/>
              <a:gd name="connsiteX195" fmla="*/ 540412 w 916106"/>
              <a:gd name="connsiteY195" fmla="*/ 1104223 h 1104223"/>
              <a:gd name="connsiteX196" fmla="*/ 517552 w 916106"/>
              <a:gd name="connsiteY196" fmla="*/ 1081363 h 1104223"/>
              <a:gd name="connsiteX197" fmla="*/ 540412 w 916106"/>
              <a:gd name="connsiteY197" fmla="*/ 1058503 h 1104223"/>
              <a:gd name="connsiteX198" fmla="*/ 563272 w 916106"/>
              <a:gd name="connsiteY198" fmla="*/ 1081363 h 1104223"/>
              <a:gd name="connsiteX199" fmla="*/ 540412 w 916106"/>
              <a:gd name="connsiteY199" fmla="*/ 1104223 h 1104223"/>
              <a:gd name="connsiteX200" fmla="*/ 716829 w 916106"/>
              <a:gd name="connsiteY200" fmla="*/ 1104223 h 1104223"/>
              <a:gd name="connsiteX201" fmla="*/ 693969 w 916106"/>
              <a:gd name="connsiteY201" fmla="*/ 1081363 h 1104223"/>
              <a:gd name="connsiteX202" fmla="*/ 716829 w 916106"/>
              <a:gd name="connsiteY202" fmla="*/ 1058503 h 1104223"/>
              <a:gd name="connsiteX203" fmla="*/ 739689 w 916106"/>
              <a:gd name="connsiteY203" fmla="*/ 1081363 h 1104223"/>
              <a:gd name="connsiteX204" fmla="*/ 716829 w 916106"/>
              <a:gd name="connsiteY204" fmla="*/ 1104223 h 1104223"/>
              <a:gd name="connsiteX205" fmla="*/ 893246 w 916106"/>
              <a:gd name="connsiteY205" fmla="*/ 1104223 h 1104223"/>
              <a:gd name="connsiteX206" fmla="*/ 870386 w 916106"/>
              <a:gd name="connsiteY206" fmla="*/ 1081363 h 1104223"/>
              <a:gd name="connsiteX207" fmla="*/ 893246 w 916106"/>
              <a:gd name="connsiteY207" fmla="*/ 1058503 h 1104223"/>
              <a:gd name="connsiteX208" fmla="*/ 916106 w 916106"/>
              <a:gd name="connsiteY208" fmla="*/ 1081363 h 1104223"/>
              <a:gd name="connsiteX209" fmla="*/ 893246 w 916106"/>
              <a:gd name="connsiteY209" fmla="*/ 1104223 h 110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916106" h="1104223">
                <a:moveTo>
                  <a:pt x="22860" y="45720"/>
                </a:move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lose/>
                <a:moveTo>
                  <a:pt x="199277" y="45720"/>
                </a:moveTo>
                <a:cubicBezTo>
                  <a:pt x="186652" y="45720"/>
                  <a:pt x="176417" y="35485"/>
                  <a:pt x="176417" y="22860"/>
                </a:cubicBezTo>
                <a:cubicBezTo>
                  <a:pt x="176417" y="10235"/>
                  <a:pt x="186652" y="0"/>
                  <a:pt x="199277" y="0"/>
                </a:cubicBezTo>
                <a:cubicBezTo>
                  <a:pt x="211902" y="0"/>
                  <a:pt x="222137" y="10235"/>
                  <a:pt x="222137" y="22860"/>
                </a:cubicBezTo>
                <a:cubicBezTo>
                  <a:pt x="222137" y="35485"/>
                  <a:pt x="211902" y="45720"/>
                  <a:pt x="199277" y="45720"/>
                </a:cubicBezTo>
                <a:close/>
                <a:moveTo>
                  <a:pt x="369844" y="45720"/>
                </a:moveTo>
                <a:cubicBezTo>
                  <a:pt x="357219" y="45720"/>
                  <a:pt x="346984" y="35485"/>
                  <a:pt x="346984" y="22860"/>
                </a:cubicBezTo>
                <a:cubicBezTo>
                  <a:pt x="346984" y="10235"/>
                  <a:pt x="357219" y="0"/>
                  <a:pt x="369844" y="0"/>
                </a:cubicBezTo>
                <a:cubicBezTo>
                  <a:pt x="382469" y="0"/>
                  <a:pt x="392704" y="10235"/>
                  <a:pt x="392704" y="22860"/>
                </a:cubicBezTo>
                <a:cubicBezTo>
                  <a:pt x="392704" y="35485"/>
                  <a:pt x="382469" y="45720"/>
                  <a:pt x="369844" y="45720"/>
                </a:cubicBezTo>
                <a:close/>
                <a:moveTo>
                  <a:pt x="540412" y="45720"/>
                </a:moveTo>
                <a:cubicBezTo>
                  <a:pt x="527787" y="45720"/>
                  <a:pt x="517552" y="35485"/>
                  <a:pt x="517552" y="22860"/>
                </a:cubicBezTo>
                <a:cubicBezTo>
                  <a:pt x="517552" y="10235"/>
                  <a:pt x="527787" y="0"/>
                  <a:pt x="540412" y="0"/>
                </a:cubicBezTo>
                <a:cubicBezTo>
                  <a:pt x="553037" y="0"/>
                  <a:pt x="563272" y="10235"/>
                  <a:pt x="563272" y="22860"/>
                </a:cubicBezTo>
                <a:cubicBezTo>
                  <a:pt x="563272" y="35485"/>
                  <a:pt x="553037" y="45720"/>
                  <a:pt x="540412" y="45720"/>
                </a:cubicBezTo>
                <a:close/>
                <a:moveTo>
                  <a:pt x="716829" y="45720"/>
                </a:moveTo>
                <a:cubicBezTo>
                  <a:pt x="704204" y="45720"/>
                  <a:pt x="693969" y="35485"/>
                  <a:pt x="693969" y="22860"/>
                </a:cubicBezTo>
                <a:cubicBezTo>
                  <a:pt x="693969" y="10235"/>
                  <a:pt x="704204" y="0"/>
                  <a:pt x="716829" y="0"/>
                </a:cubicBezTo>
                <a:cubicBezTo>
                  <a:pt x="729454" y="0"/>
                  <a:pt x="739689" y="10235"/>
                  <a:pt x="739689" y="22860"/>
                </a:cubicBezTo>
                <a:cubicBezTo>
                  <a:pt x="739689" y="35485"/>
                  <a:pt x="729454" y="45720"/>
                  <a:pt x="716829" y="45720"/>
                </a:cubicBezTo>
                <a:close/>
                <a:moveTo>
                  <a:pt x="893246" y="45720"/>
                </a:moveTo>
                <a:cubicBezTo>
                  <a:pt x="880621" y="45720"/>
                  <a:pt x="870386" y="35485"/>
                  <a:pt x="870386" y="22860"/>
                </a:cubicBezTo>
                <a:cubicBezTo>
                  <a:pt x="870386" y="10235"/>
                  <a:pt x="880621" y="0"/>
                  <a:pt x="893246" y="0"/>
                </a:cubicBezTo>
                <a:cubicBezTo>
                  <a:pt x="905871" y="0"/>
                  <a:pt x="916106" y="10235"/>
                  <a:pt x="916106" y="22860"/>
                </a:cubicBezTo>
                <a:cubicBezTo>
                  <a:pt x="916106" y="35485"/>
                  <a:pt x="905871" y="45720"/>
                  <a:pt x="893246" y="45720"/>
                </a:cubicBezTo>
                <a:close/>
                <a:moveTo>
                  <a:pt x="22860" y="222137"/>
                </a:moveTo>
                <a:cubicBezTo>
                  <a:pt x="10235" y="222137"/>
                  <a:pt x="0" y="211902"/>
                  <a:pt x="0" y="199277"/>
                </a:cubicBezTo>
                <a:cubicBezTo>
                  <a:pt x="0" y="186652"/>
                  <a:pt x="10235" y="176417"/>
                  <a:pt x="22860" y="176417"/>
                </a:cubicBezTo>
                <a:cubicBezTo>
                  <a:pt x="35485" y="176417"/>
                  <a:pt x="45720" y="186652"/>
                  <a:pt x="45720" y="199277"/>
                </a:cubicBezTo>
                <a:cubicBezTo>
                  <a:pt x="45720" y="211902"/>
                  <a:pt x="35485" y="222137"/>
                  <a:pt x="22860" y="222137"/>
                </a:cubicBezTo>
                <a:close/>
                <a:moveTo>
                  <a:pt x="199277" y="222137"/>
                </a:moveTo>
                <a:cubicBezTo>
                  <a:pt x="186652" y="222137"/>
                  <a:pt x="176417" y="211902"/>
                  <a:pt x="176417" y="199277"/>
                </a:cubicBezTo>
                <a:cubicBezTo>
                  <a:pt x="176417" y="186652"/>
                  <a:pt x="186652" y="176417"/>
                  <a:pt x="199277" y="176417"/>
                </a:cubicBezTo>
                <a:cubicBezTo>
                  <a:pt x="211902" y="176417"/>
                  <a:pt x="222137" y="186652"/>
                  <a:pt x="222137" y="199277"/>
                </a:cubicBezTo>
                <a:cubicBezTo>
                  <a:pt x="222137" y="211902"/>
                  <a:pt x="211902" y="222137"/>
                  <a:pt x="199277" y="222137"/>
                </a:cubicBezTo>
                <a:close/>
                <a:moveTo>
                  <a:pt x="369844" y="222137"/>
                </a:moveTo>
                <a:cubicBezTo>
                  <a:pt x="357219" y="222137"/>
                  <a:pt x="346984" y="211902"/>
                  <a:pt x="346984" y="199277"/>
                </a:cubicBezTo>
                <a:cubicBezTo>
                  <a:pt x="346984" y="186652"/>
                  <a:pt x="357219" y="176417"/>
                  <a:pt x="369844" y="176417"/>
                </a:cubicBezTo>
                <a:cubicBezTo>
                  <a:pt x="382469" y="176417"/>
                  <a:pt x="392704" y="186652"/>
                  <a:pt x="392704" y="199277"/>
                </a:cubicBezTo>
                <a:cubicBezTo>
                  <a:pt x="392704" y="211902"/>
                  <a:pt x="382469" y="222137"/>
                  <a:pt x="369844" y="222137"/>
                </a:cubicBezTo>
                <a:close/>
                <a:moveTo>
                  <a:pt x="540412" y="222137"/>
                </a:moveTo>
                <a:cubicBezTo>
                  <a:pt x="527787" y="222137"/>
                  <a:pt x="517552" y="211902"/>
                  <a:pt x="517552" y="199277"/>
                </a:cubicBezTo>
                <a:cubicBezTo>
                  <a:pt x="517552" y="186652"/>
                  <a:pt x="527787" y="176417"/>
                  <a:pt x="540412" y="176417"/>
                </a:cubicBezTo>
                <a:cubicBezTo>
                  <a:pt x="553037" y="176417"/>
                  <a:pt x="563272" y="186652"/>
                  <a:pt x="563272" y="199277"/>
                </a:cubicBezTo>
                <a:cubicBezTo>
                  <a:pt x="563272" y="211902"/>
                  <a:pt x="553037" y="222137"/>
                  <a:pt x="540412" y="222137"/>
                </a:cubicBezTo>
                <a:close/>
                <a:moveTo>
                  <a:pt x="716829" y="222137"/>
                </a:moveTo>
                <a:cubicBezTo>
                  <a:pt x="704204" y="222137"/>
                  <a:pt x="693969" y="211902"/>
                  <a:pt x="693969" y="199277"/>
                </a:cubicBezTo>
                <a:cubicBezTo>
                  <a:pt x="693969" y="186652"/>
                  <a:pt x="704204" y="176417"/>
                  <a:pt x="716829" y="176417"/>
                </a:cubicBezTo>
                <a:cubicBezTo>
                  <a:pt x="729454" y="176417"/>
                  <a:pt x="739689" y="186652"/>
                  <a:pt x="739689" y="199277"/>
                </a:cubicBezTo>
                <a:cubicBezTo>
                  <a:pt x="739689" y="211902"/>
                  <a:pt x="729454" y="222137"/>
                  <a:pt x="716829" y="222137"/>
                </a:cubicBezTo>
                <a:close/>
                <a:moveTo>
                  <a:pt x="893246" y="222137"/>
                </a:moveTo>
                <a:cubicBezTo>
                  <a:pt x="880621" y="222137"/>
                  <a:pt x="870386" y="211902"/>
                  <a:pt x="870386" y="199277"/>
                </a:cubicBezTo>
                <a:cubicBezTo>
                  <a:pt x="870386" y="186652"/>
                  <a:pt x="880621" y="176417"/>
                  <a:pt x="893246" y="176417"/>
                </a:cubicBezTo>
                <a:cubicBezTo>
                  <a:pt x="905871" y="176417"/>
                  <a:pt x="916106" y="186652"/>
                  <a:pt x="916106" y="199277"/>
                </a:cubicBezTo>
                <a:cubicBezTo>
                  <a:pt x="916106" y="211902"/>
                  <a:pt x="905871" y="222137"/>
                  <a:pt x="893246" y="222137"/>
                </a:cubicBezTo>
                <a:close/>
                <a:moveTo>
                  <a:pt x="22860" y="398554"/>
                </a:moveTo>
                <a:cubicBezTo>
                  <a:pt x="10235" y="398554"/>
                  <a:pt x="0" y="388319"/>
                  <a:pt x="0" y="375694"/>
                </a:cubicBezTo>
                <a:cubicBezTo>
                  <a:pt x="0" y="363069"/>
                  <a:pt x="10235" y="352834"/>
                  <a:pt x="22860" y="352834"/>
                </a:cubicBezTo>
                <a:cubicBezTo>
                  <a:pt x="35485" y="352834"/>
                  <a:pt x="45720" y="363069"/>
                  <a:pt x="45720" y="375694"/>
                </a:cubicBezTo>
                <a:cubicBezTo>
                  <a:pt x="45720" y="388319"/>
                  <a:pt x="35485" y="398554"/>
                  <a:pt x="22860" y="398554"/>
                </a:cubicBezTo>
                <a:close/>
                <a:moveTo>
                  <a:pt x="199277" y="398554"/>
                </a:moveTo>
                <a:cubicBezTo>
                  <a:pt x="186652" y="398554"/>
                  <a:pt x="176417" y="388319"/>
                  <a:pt x="176417" y="375694"/>
                </a:cubicBezTo>
                <a:cubicBezTo>
                  <a:pt x="176417" y="363069"/>
                  <a:pt x="186652" y="352834"/>
                  <a:pt x="199277" y="352834"/>
                </a:cubicBezTo>
                <a:cubicBezTo>
                  <a:pt x="211902" y="352834"/>
                  <a:pt x="222137" y="363069"/>
                  <a:pt x="222137" y="375694"/>
                </a:cubicBezTo>
                <a:cubicBezTo>
                  <a:pt x="222137" y="388319"/>
                  <a:pt x="211902" y="398554"/>
                  <a:pt x="199277" y="398554"/>
                </a:cubicBezTo>
                <a:close/>
                <a:moveTo>
                  <a:pt x="369844" y="398554"/>
                </a:moveTo>
                <a:cubicBezTo>
                  <a:pt x="357219" y="398554"/>
                  <a:pt x="346984" y="388319"/>
                  <a:pt x="346984" y="375694"/>
                </a:cubicBezTo>
                <a:cubicBezTo>
                  <a:pt x="346984" y="363069"/>
                  <a:pt x="357219" y="352834"/>
                  <a:pt x="369844" y="352834"/>
                </a:cubicBezTo>
                <a:cubicBezTo>
                  <a:pt x="382469" y="352834"/>
                  <a:pt x="392704" y="363069"/>
                  <a:pt x="392704" y="375694"/>
                </a:cubicBezTo>
                <a:cubicBezTo>
                  <a:pt x="392704" y="388319"/>
                  <a:pt x="382469" y="398554"/>
                  <a:pt x="369844" y="398554"/>
                </a:cubicBezTo>
                <a:close/>
                <a:moveTo>
                  <a:pt x="540412" y="398554"/>
                </a:moveTo>
                <a:cubicBezTo>
                  <a:pt x="527787" y="398554"/>
                  <a:pt x="517552" y="388319"/>
                  <a:pt x="517552" y="375694"/>
                </a:cubicBezTo>
                <a:cubicBezTo>
                  <a:pt x="517552" y="363069"/>
                  <a:pt x="527787" y="352834"/>
                  <a:pt x="540412" y="352834"/>
                </a:cubicBezTo>
                <a:cubicBezTo>
                  <a:pt x="553037" y="352834"/>
                  <a:pt x="563272" y="363069"/>
                  <a:pt x="563272" y="375694"/>
                </a:cubicBezTo>
                <a:cubicBezTo>
                  <a:pt x="563272" y="388319"/>
                  <a:pt x="553037" y="398554"/>
                  <a:pt x="540412" y="398554"/>
                </a:cubicBezTo>
                <a:close/>
                <a:moveTo>
                  <a:pt x="716829" y="398554"/>
                </a:moveTo>
                <a:cubicBezTo>
                  <a:pt x="704204" y="398554"/>
                  <a:pt x="693969" y="388319"/>
                  <a:pt x="693969" y="375694"/>
                </a:cubicBezTo>
                <a:cubicBezTo>
                  <a:pt x="693969" y="363069"/>
                  <a:pt x="704204" y="352834"/>
                  <a:pt x="716829" y="352834"/>
                </a:cubicBezTo>
                <a:cubicBezTo>
                  <a:pt x="729454" y="352834"/>
                  <a:pt x="739689" y="363069"/>
                  <a:pt x="739689" y="375694"/>
                </a:cubicBezTo>
                <a:cubicBezTo>
                  <a:pt x="739689" y="388319"/>
                  <a:pt x="729454" y="398554"/>
                  <a:pt x="716829" y="398554"/>
                </a:cubicBezTo>
                <a:close/>
                <a:moveTo>
                  <a:pt x="893246" y="398554"/>
                </a:moveTo>
                <a:cubicBezTo>
                  <a:pt x="880621" y="398554"/>
                  <a:pt x="870386" y="388319"/>
                  <a:pt x="870386" y="375694"/>
                </a:cubicBezTo>
                <a:cubicBezTo>
                  <a:pt x="870386" y="363069"/>
                  <a:pt x="880621" y="352834"/>
                  <a:pt x="893246" y="352834"/>
                </a:cubicBezTo>
                <a:cubicBezTo>
                  <a:pt x="905871" y="352834"/>
                  <a:pt x="916106" y="363069"/>
                  <a:pt x="916106" y="375694"/>
                </a:cubicBezTo>
                <a:cubicBezTo>
                  <a:pt x="916106" y="388319"/>
                  <a:pt x="905871" y="398554"/>
                  <a:pt x="893246" y="398554"/>
                </a:cubicBezTo>
                <a:close/>
                <a:moveTo>
                  <a:pt x="22860" y="574971"/>
                </a:moveTo>
                <a:cubicBezTo>
                  <a:pt x="10235" y="574971"/>
                  <a:pt x="0" y="564736"/>
                  <a:pt x="0" y="552111"/>
                </a:cubicBezTo>
                <a:cubicBezTo>
                  <a:pt x="0" y="539486"/>
                  <a:pt x="10235" y="529251"/>
                  <a:pt x="22860" y="529251"/>
                </a:cubicBezTo>
                <a:cubicBezTo>
                  <a:pt x="35485" y="529251"/>
                  <a:pt x="45720" y="539486"/>
                  <a:pt x="45720" y="552111"/>
                </a:cubicBezTo>
                <a:cubicBezTo>
                  <a:pt x="45720" y="564736"/>
                  <a:pt x="35485" y="574971"/>
                  <a:pt x="22860" y="574971"/>
                </a:cubicBezTo>
                <a:close/>
                <a:moveTo>
                  <a:pt x="199277" y="574971"/>
                </a:moveTo>
                <a:cubicBezTo>
                  <a:pt x="186652" y="574971"/>
                  <a:pt x="176417" y="564736"/>
                  <a:pt x="176417" y="552111"/>
                </a:cubicBezTo>
                <a:cubicBezTo>
                  <a:pt x="176417" y="539486"/>
                  <a:pt x="186652" y="529251"/>
                  <a:pt x="199277" y="529251"/>
                </a:cubicBezTo>
                <a:cubicBezTo>
                  <a:pt x="211902" y="529251"/>
                  <a:pt x="222137" y="539486"/>
                  <a:pt x="222137" y="552111"/>
                </a:cubicBezTo>
                <a:cubicBezTo>
                  <a:pt x="222137" y="564736"/>
                  <a:pt x="211902" y="574971"/>
                  <a:pt x="199277" y="574971"/>
                </a:cubicBezTo>
                <a:close/>
                <a:moveTo>
                  <a:pt x="369844" y="574971"/>
                </a:moveTo>
                <a:cubicBezTo>
                  <a:pt x="357219" y="574971"/>
                  <a:pt x="346984" y="564736"/>
                  <a:pt x="346984" y="552111"/>
                </a:cubicBezTo>
                <a:cubicBezTo>
                  <a:pt x="346984" y="539486"/>
                  <a:pt x="357219" y="529251"/>
                  <a:pt x="369844" y="529251"/>
                </a:cubicBezTo>
                <a:cubicBezTo>
                  <a:pt x="382469" y="529251"/>
                  <a:pt x="392704" y="539486"/>
                  <a:pt x="392704" y="552111"/>
                </a:cubicBezTo>
                <a:cubicBezTo>
                  <a:pt x="392704" y="564736"/>
                  <a:pt x="382469" y="574971"/>
                  <a:pt x="369844" y="574971"/>
                </a:cubicBezTo>
                <a:close/>
                <a:moveTo>
                  <a:pt x="540412" y="574971"/>
                </a:moveTo>
                <a:cubicBezTo>
                  <a:pt x="527787" y="574971"/>
                  <a:pt x="517552" y="564736"/>
                  <a:pt x="517552" y="552111"/>
                </a:cubicBezTo>
                <a:cubicBezTo>
                  <a:pt x="517552" y="539486"/>
                  <a:pt x="527787" y="529251"/>
                  <a:pt x="540412" y="529251"/>
                </a:cubicBezTo>
                <a:cubicBezTo>
                  <a:pt x="553037" y="529251"/>
                  <a:pt x="563272" y="539486"/>
                  <a:pt x="563272" y="552111"/>
                </a:cubicBezTo>
                <a:cubicBezTo>
                  <a:pt x="563272" y="564736"/>
                  <a:pt x="553037" y="574971"/>
                  <a:pt x="540412" y="574971"/>
                </a:cubicBezTo>
                <a:close/>
                <a:moveTo>
                  <a:pt x="716829" y="574971"/>
                </a:moveTo>
                <a:cubicBezTo>
                  <a:pt x="704204" y="574971"/>
                  <a:pt x="693969" y="564736"/>
                  <a:pt x="693969" y="552111"/>
                </a:cubicBezTo>
                <a:cubicBezTo>
                  <a:pt x="693969" y="539486"/>
                  <a:pt x="704204" y="529251"/>
                  <a:pt x="716829" y="529251"/>
                </a:cubicBezTo>
                <a:cubicBezTo>
                  <a:pt x="729454" y="529251"/>
                  <a:pt x="739689" y="539486"/>
                  <a:pt x="739689" y="552111"/>
                </a:cubicBezTo>
                <a:cubicBezTo>
                  <a:pt x="739689" y="564736"/>
                  <a:pt x="729454" y="574971"/>
                  <a:pt x="716829" y="574971"/>
                </a:cubicBezTo>
                <a:close/>
                <a:moveTo>
                  <a:pt x="893246" y="574971"/>
                </a:moveTo>
                <a:cubicBezTo>
                  <a:pt x="880621" y="574971"/>
                  <a:pt x="870386" y="564736"/>
                  <a:pt x="870386" y="552111"/>
                </a:cubicBezTo>
                <a:cubicBezTo>
                  <a:pt x="870386" y="539486"/>
                  <a:pt x="880621" y="529251"/>
                  <a:pt x="893246" y="529251"/>
                </a:cubicBezTo>
                <a:cubicBezTo>
                  <a:pt x="905871" y="529251"/>
                  <a:pt x="916106" y="539486"/>
                  <a:pt x="916106" y="552111"/>
                </a:cubicBezTo>
                <a:cubicBezTo>
                  <a:pt x="916106" y="564736"/>
                  <a:pt x="905871" y="574971"/>
                  <a:pt x="893246" y="574971"/>
                </a:cubicBezTo>
                <a:close/>
                <a:moveTo>
                  <a:pt x="22860" y="751389"/>
                </a:moveTo>
                <a:cubicBezTo>
                  <a:pt x="10235" y="751389"/>
                  <a:pt x="0" y="741154"/>
                  <a:pt x="0" y="728529"/>
                </a:cubicBezTo>
                <a:cubicBezTo>
                  <a:pt x="0" y="715904"/>
                  <a:pt x="10235" y="705669"/>
                  <a:pt x="22860" y="705669"/>
                </a:cubicBezTo>
                <a:cubicBezTo>
                  <a:pt x="35485" y="705669"/>
                  <a:pt x="45720" y="715904"/>
                  <a:pt x="45720" y="728529"/>
                </a:cubicBezTo>
                <a:cubicBezTo>
                  <a:pt x="45720" y="741154"/>
                  <a:pt x="35485" y="751389"/>
                  <a:pt x="22860" y="751389"/>
                </a:cubicBezTo>
                <a:close/>
                <a:moveTo>
                  <a:pt x="199277" y="751389"/>
                </a:moveTo>
                <a:cubicBezTo>
                  <a:pt x="186652" y="751389"/>
                  <a:pt x="176417" y="741154"/>
                  <a:pt x="176417" y="728529"/>
                </a:cubicBezTo>
                <a:cubicBezTo>
                  <a:pt x="176417" y="715904"/>
                  <a:pt x="186652" y="705669"/>
                  <a:pt x="199277" y="705669"/>
                </a:cubicBezTo>
                <a:cubicBezTo>
                  <a:pt x="211902" y="705669"/>
                  <a:pt x="222137" y="715904"/>
                  <a:pt x="222137" y="728529"/>
                </a:cubicBezTo>
                <a:cubicBezTo>
                  <a:pt x="222137" y="741154"/>
                  <a:pt x="211902" y="751389"/>
                  <a:pt x="199277" y="751389"/>
                </a:cubicBezTo>
                <a:close/>
                <a:moveTo>
                  <a:pt x="369844" y="751389"/>
                </a:moveTo>
                <a:cubicBezTo>
                  <a:pt x="357219" y="751389"/>
                  <a:pt x="346984" y="741154"/>
                  <a:pt x="346984" y="728529"/>
                </a:cubicBezTo>
                <a:cubicBezTo>
                  <a:pt x="346984" y="715904"/>
                  <a:pt x="357219" y="705669"/>
                  <a:pt x="369844" y="705669"/>
                </a:cubicBezTo>
                <a:cubicBezTo>
                  <a:pt x="382469" y="705669"/>
                  <a:pt x="392704" y="715904"/>
                  <a:pt x="392704" y="728529"/>
                </a:cubicBezTo>
                <a:cubicBezTo>
                  <a:pt x="392704" y="741154"/>
                  <a:pt x="382469" y="751389"/>
                  <a:pt x="369844" y="751389"/>
                </a:cubicBezTo>
                <a:close/>
                <a:moveTo>
                  <a:pt x="540412" y="751389"/>
                </a:moveTo>
                <a:cubicBezTo>
                  <a:pt x="527787" y="751389"/>
                  <a:pt x="517552" y="741154"/>
                  <a:pt x="517552" y="728529"/>
                </a:cubicBezTo>
                <a:cubicBezTo>
                  <a:pt x="517552" y="715904"/>
                  <a:pt x="527787" y="705669"/>
                  <a:pt x="540412" y="705669"/>
                </a:cubicBezTo>
                <a:cubicBezTo>
                  <a:pt x="553037" y="705669"/>
                  <a:pt x="563272" y="715904"/>
                  <a:pt x="563272" y="728529"/>
                </a:cubicBezTo>
                <a:cubicBezTo>
                  <a:pt x="563272" y="741154"/>
                  <a:pt x="553037" y="751389"/>
                  <a:pt x="540412" y="751389"/>
                </a:cubicBezTo>
                <a:close/>
                <a:moveTo>
                  <a:pt x="716829" y="751389"/>
                </a:moveTo>
                <a:cubicBezTo>
                  <a:pt x="704204" y="751389"/>
                  <a:pt x="693969" y="741154"/>
                  <a:pt x="693969" y="728529"/>
                </a:cubicBezTo>
                <a:cubicBezTo>
                  <a:pt x="693969" y="715904"/>
                  <a:pt x="704204" y="705669"/>
                  <a:pt x="716829" y="705669"/>
                </a:cubicBezTo>
                <a:cubicBezTo>
                  <a:pt x="729454" y="705669"/>
                  <a:pt x="739689" y="715904"/>
                  <a:pt x="739689" y="728529"/>
                </a:cubicBezTo>
                <a:cubicBezTo>
                  <a:pt x="739689" y="741154"/>
                  <a:pt x="729454" y="751389"/>
                  <a:pt x="716829" y="751389"/>
                </a:cubicBezTo>
                <a:close/>
                <a:moveTo>
                  <a:pt x="893246" y="751389"/>
                </a:moveTo>
                <a:cubicBezTo>
                  <a:pt x="880621" y="751389"/>
                  <a:pt x="870386" y="741154"/>
                  <a:pt x="870386" y="728529"/>
                </a:cubicBezTo>
                <a:cubicBezTo>
                  <a:pt x="870386" y="715904"/>
                  <a:pt x="880621" y="705669"/>
                  <a:pt x="893246" y="705669"/>
                </a:cubicBezTo>
                <a:cubicBezTo>
                  <a:pt x="905871" y="705669"/>
                  <a:pt x="916106" y="715904"/>
                  <a:pt x="916106" y="728529"/>
                </a:cubicBezTo>
                <a:cubicBezTo>
                  <a:pt x="916106" y="741154"/>
                  <a:pt x="905871" y="751389"/>
                  <a:pt x="893246" y="751389"/>
                </a:cubicBezTo>
                <a:close/>
                <a:moveTo>
                  <a:pt x="22860" y="927806"/>
                </a:moveTo>
                <a:cubicBezTo>
                  <a:pt x="10235" y="927806"/>
                  <a:pt x="0" y="917571"/>
                  <a:pt x="0" y="904946"/>
                </a:cubicBezTo>
                <a:cubicBezTo>
                  <a:pt x="0" y="892321"/>
                  <a:pt x="10235" y="882086"/>
                  <a:pt x="22860" y="882086"/>
                </a:cubicBezTo>
                <a:cubicBezTo>
                  <a:pt x="35485" y="882086"/>
                  <a:pt x="45720" y="892321"/>
                  <a:pt x="45720" y="904946"/>
                </a:cubicBezTo>
                <a:cubicBezTo>
                  <a:pt x="45720" y="917571"/>
                  <a:pt x="35485" y="927806"/>
                  <a:pt x="22860" y="927806"/>
                </a:cubicBezTo>
                <a:close/>
                <a:moveTo>
                  <a:pt x="199277" y="927806"/>
                </a:moveTo>
                <a:cubicBezTo>
                  <a:pt x="186652" y="927806"/>
                  <a:pt x="176417" y="917571"/>
                  <a:pt x="176417" y="904946"/>
                </a:cubicBezTo>
                <a:cubicBezTo>
                  <a:pt x="176417" y="892321"/>
                  <a:pt x="186652" y="882086"/>
                  <a:pt x="199277" y="882086"/>
                </a:cubicBezTo>
                <a:cubicBezTo>
                  <a:pt x="211902" y="882086"/>
                  <a:pt x="222137" y="892321"/>
                  <a:pt x="222137" y="904946"/>
                </a:cubicBezTo>
                <a:cubicBezTo>
                  <a:pt x="222137" y="917571"/>
                  <a:pt x="211902" y="927806"/>
                  <a:pt x="199277" y="927806"/>
                </a:cubicBezTo>
                <a:close/>
                <a:moveTo>
                  <a:pt x="369844" y="927806"/>
                </a:moveTo>
                <a:cubicBezTo>
                  <a:pt x="357219" y="927806"/>
                  <a:pt x="346984" y="917571"/>
                  <a:pt x="346984" y="904946"/>
                </a:cubicBezTo>
                <a:cubicBezTo>
                  <a:pt x="346984" y="892321"/>
                  <a:pt x="357219" y="882086"/>
                  <a:pt x="369844" y="882086"/>
                </a:cubicBezTo>
                <a:cubicBezTo>
                  <a:pt x="382469" y="882086"/>
                  <a:pt x="392704" y="892321"/>
                  <a:pt x="392704" y="904946"/>
                </a:cubicBezTo>
                <a:cubicBezTo>
                  <a:pt x="392704" y="917571"/>
                  <a:pt x="382469" y="927806"/>
                  <a:pt x="369844" y="927806"/>
                </a:cubicBezTo>
                <a:close/>
                <a:moveTo>
                  <a:pt x="540412" y="927806"/>
                </a:moveTo>
                <a:cubicBezTo>
                  <a:pt x="527787" y="927806"/>
                  <a:pt x="517552" y="917571"/>
                  <a:pt x="517552" y="904946"/>
                </a:cubicBezTo>
                <a:cubicBezTo>
                  <a:pt x="517552" y="892321"/>
                  <a:pt x="527787" y="882086"/>
                  <a:pt x="540412" y="882086"/>
                </a:cubicBezTo>
                <a:cubicBezTo>
                  <a:pt x="553037" y="882086"/>
                  <a:pt x="563272" y="892321"/>
                  <a:pt x="563272" y="904946"/>
                </a:cubicBezTo>
                <a:cubicBezTo>
                  <a:pt x="563272" y="917571"/>
                  <a:pt x="553037" y="927806"/>
                  <a:pt x="540412" y="927806"/>
                </a:cubicBezTo>
                <a:close/>
                <a:moveTo>
                  <a:pt x="716829" y="927806"/>
                </a:moveTo>
                <a:cubicBezTo>
                  <a:pt x="704204" y="927806"/>
                  <a:pt x="693969" y="917571"/>
                  <a:pt x="693969" y="904946"/>
                </a:cubicBezTo>
                <a:cubicBezTo>
                  <a:pt x="693969" y="892321"/>
                  <a:pt x="704204" y="882086"/>
                  <a:pt x="716829" y="882086"/>
                </a:cubicBezTo>
                <a:cubicBezTo>
                  <a:pt x="729454" y="882086"/>
                  <a:pt x="739689" y="892321"/>
                  <a:pt x="739689" y="904946"/>
                </a:cubicBezTo>
                <a:cubicBezTo>
                  <a:pt x="739689" y="917571"/>
                  <a:pt x="729454" y="927806"/>
                  <a:pt x="716829" y="927806"/>
                </a:cubicBezTo>
                <a:close/>
                <a:moveTo>
                  <a:pt x="893246" y="927806"/>
                </a:moveTo>
                <a:cubicBezTo>
                  <a:pt x="880621" y="927806"/>
                  <a:pt x="870386" y="917571"/>
                  <a:pt x="870386" y="904946"/>
                </a:cubicBezTo>
                <a:cubicBezTo>
                  <a:pt x="870386" y="892321"/>
                  <a:pt x="880621" y="882086"/>
                  <a:pt x="893246" y="882086"/>
                </a:cubicBezTo>
                <a:cubicBezTo>
                  <a:pt x="905871" y="882086"/>
                  <a:pt x="916106" y="892321"/>
                  <a:pt x="916106" y="904946"/>
                </a:cubicBezTo>
                <a:cubicBezTo>
                  <a:pt x="916106" y="917571"/>
                  <a:pt x="905871" y="927806"/>
                  <a:pt x="893246" y="927806"/>
                </a:cubicBezTo>
                <a:close/>
                <a:moveTo>
                  <a:pt x="22860" y="1104223"/>
                </a:moveTo>
                <a:cubicBezTo>
                  <a:pt x="10235" y="1104223"/>
                  <a:pt x="0" y="1093988"/>
                  <a:pt x="0" y="1081363"/>
                </a:cubicBezTo>
                <a:cubicBezTo>
                  <a:pt x="0" y="1068738"/>
                  <a:pt x="10235" y="1058503"/>
                  <a:pt x="22860" y="1058503"/>
                </a:cubicBezTo>
                <a:cubicBezTo>
                  <a:pt x="35485" y="1058503"/>
                  <a:pt x="45720" y="1068738"/>
                  <a:pt x="45720" y="1081363"/>
                </a:cubicBezTo>
                <a:cubicBezTo>
                  <a:pt x="45720" y="1093988"/>
                  <a:pt x="35485" y="1104223"/>
                  <a:pt x="22860" y="1104223"/>
                </a:cubicBezTo>
                <a:close/>
                <a:moveTo>
                  <a:pt x="199277" y="1104223"/>
                </a:moveTo>
                <a:cubicBezTo>
                  <a:pt x="186652" y="1104223"/>
                  <a:pt x="176417" y="1093988"/>
                  <a:pt x="176417" y="1081363"/>
                </a:cubicBezTo>
                <a:cubicBezTo>
                  <a:pt x="176417" y="1068738"/>
                  <a:pt x="186652" y="1058503"/>
                  <a:pt x="199277" y="1058503"/>
                </a:cubicBezTo>
                <a:cubicBezTo>
                  <a:pt x="211902" y="1058503"/>
                  <a:pt x="222137" y="1068738"/>
                  <a:pt x="222137" y="1081363"/>
                </a:cubicBezTo>
                <a:cubicBezTo>
                  <a:pt x="222137" y="1093988"/>
                  <a:pt x="211902" y="1104223"/>
                  <a:pt x="199277" y="1104223"/>
                </a:cubicBezTo>
                <a:close/>
                <a:moveTo>
                  <a:pt x="369844" y="1104223"/>
                </a:moveTo>
                <a:cubicBezTo>
                  <a:pt x="357219" y="1104223"/>
                  <a:pt x="346984" y="1093988"/>
                  <a:pt x="346984" y="1081363"/>
                </a:cubicBezTo>
                <a:cubicBezTo>
                  <a:pt x="346984" y="1068738"/>
                  <a:pt x="357219" y="1058503"/>
                  <a:pt x="369844" y="1058503"/>
                </a:cubicBezTo>
                <a:cubicBezTo>
                  <a:pt x="382469" y="1058503"/>
                  <a:pt x="392704" y="1068738"/>
                  <a:pt x="392704" y="1081363"/>
                </a:cubicBezTo>
                <a:cubicBezTo>
                  <a:pt x="392704" y="1093988"/>
                  <a:pt x="382469" y="1104223"/>
                  <a:pt x="369844" y="1104223"/>
                </a:cubicBezTo>
                <a:close/>
                <a:moveTo>
                  <a:pt x="540412" y="1104223"/>
                </a:moveTo>
                <a:cubicBezTo>
                  <a:pt x="527787" y="1104223"/>
                  <a:pt x="517552" y="1093988"/>
                  <a:pt x="517552" y="1081363"/>
                </a:cubicBezTo>
                <a:cubicBezTo>
                  <a:pt x="517552" y="1068738"/>
                  <a:pt x="527787" y="1058503"/>
                  <a:pt x="540412" y="1058503"/>
                </a:cubicBezTo>
                <a:cubicBezTo>
                  <a:pt x="553037" y="1058503"/>
                  <a:pt x="563272" y="1068738"/>
                  <a:pt x="563272" y="1081363"/>
                </a:cubicBezTo>
                <a:cubicBezTo>
                  <a:pt x="563272" y="1093988"/>
                  <a:pt x="553037" y="1104223"/>
                  <a:pt x="540412" y="1104223"/>
                </a:cubicBezTo>
                <a:close/>
                <a:moveTo>
                  <a:pt x="716829" y="1104223"/>
                </a:moveTo>
                <a:cubicBezTo>
                  <a:pt x="704204" y="1104223"/>
                  <a:pt x="693969" y="1093988"/>
                  <a:pt x="693969" y="1081363"/>
                </a:cubicBezTo>
                <a:cubicBezTo>
                  <a:pt x="693969" y="1068738"/>
                  <a:pt x="704204" y="1058503"/>
                  <a:pt x="716829" y="1058503"/>
                </a:cubicBezTo>
                <a:cubicBezTo>
                  <a:pt x="729454" y="1058503"/>
                  <a:pt x="739689" y="1068738"/>
                  <a:pt x="739689" y="1081363"/>
                </a:cubicBezTo>
                <a:cubicBezTo>
                  <a:pt x="739689" y="1093988"/>
                  <a:pt x="729454" y="1104223"/>
                  <a:pt x="716829" y="1104223"/>
                </a:cubicBezTo>
                <a:close/>
                <a:moveTo>
                  <a:pt x="893246" y="1104223"/>
                </a:moveTo>
                <a:cubicBezTo>
                  <a:pt x="880621" y="1104223"/>
                  <a:pt x="870386" y="1093988"/>
                  <a:pt x="870386" y="1081363"/>
                </a:cubicBezTo>
                <a:cubicBezTo>
                  <a:pt x="870386" y="1068738"/>
                  <a:pt x="880621" y="1058503"/>
                  <a:pt x="893246" y="1058503"/>
                </a:cubicBezTo>
                <a:cubicBezTo>
                  <a:pt x="905871" y="1058503"/>
                  <a:pt x="916106" y="1068738"/>
                  <a:pt x="916106" y="1081363"/>
                </a:cubicBezTo>
                <a:cubicBezTo>
                  <a:pt x="916106" y="1093988"/>
                  <a:pt x="905871" y="1104223"/>
                  <a:pt x="893246" y="1104223"/>
                </a:cubicBezTo>
                <a:close/>
              </a:path>
            </a:pathLst>
          </a:custGeom>
          <a:solidFill>
            <a:srgbClr val="FB8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 105">
            <a:extLst>
              <a:ext uri="{FF2B5EF4-FFF2-40B4-BE49-F238E27FC236}">
                <a16:creationId xmlns:a16="http://schemas.microsoft.com/office/drawing/2014/main" id="{039C00FC-85A4-CF23-059B-0AA5BA5F4DFE}"/>
              </a:ext>
            </a:extLst>
          </p:cNvPr>
          <p:cNvSpPr/>
          <p:nvPr/>
        </p:nvSpPr>
        <p:spPr>
          <a:xfrm rot="10800000" flipH="1" flipV="1">
            <a:off x="916714" y="263902"/>
            <a:ext cx="916106" cy="1104223"/>
          </a:xfrm>
          <a:custGeom>
            <a:avLst/>
            <a:gdLst>
              <a:gd name="connsiteX0" fmla="*/ 22860 w 916106"/>
              <a:gd name="connsiteY0" fmla="*/ 45720 h 1104223"/>
              <a:gd name="connsiteX1" fmla="*/ 0 w 916106"/>
              <a:gd name="connsiteY1" fmla="*/ 22860 h 1104223"/>
              <a:gd name="connsiteX2" fmla="*/ 22860 w 916106"/>
              <a:gd name="connsiteY2" fmla="*/ 0 h 1104223"/>
              <a:gd name="connsiteX3" fmla="*/ 45720 w 916106"/>
              <a:gd name="connsiteY3" fmla="*/ 22860 h 1104223"/>
              <a:gd name="connsiteX4" fmla="*/ 22860 w 916106"/>
              <a:gd name="connsiteY4" fmla="*/ 45720 h 1104223"/>
              <a:gd name="connsiteX5" fmla="*/ 199277 w 916106"/>
              <a:gd name="connsiteY5" fmla="*/ 45720 h 1104223"/>
              <a:gd name="connsiteX6" fmla="*/ 176417 w 916106"/>
              <a:gd name="connsiteY6" fmla="*/ 22860 h 1104223"/>
              <a:gd name="connsiteX7" fmla="*/ 199277 w 916106"/>
              <a:gd name="connsiteY7" fmla="*/ 0 h 1104223"/>
              <a:gd name="connsiteX8" fmla="*/ 222137 w 916106"/>
              <a:gd name="connsiteY8" fmla="*/ 22860 h 1104223"/>
              <a:gd name="connsiteX9" fmla="*/ 199277 w 916106"/>
              <a:gd name="connsiteY9" fmla="*/ 45720 h 1104223"/>
              <a:gd name="connsiteX10" fmla="*/ 369844 w 916106"/>
              <a:gd name="connsiteY10" fmla="*/ 45720 h 1104223"/>
              <a:gd name="connsiteX11" fmla="*/ 346984 w 916106"/>
              <a:gd name="connsiteY11" fmla="*/ 22860 h 1104223"/>
              <a:gd name="connsiteX12" fmla="*/ 369844 w 916106"/>
              <a:gd name="connsiteY12" fmla="*/ 0 h 1104223"/>
              <a:gd name="connsiteX13" fmla="*/ 392704 w 916106"/>
              <a:gd name="connsiteY13" fmla="*/ 22860 h 1104223"/>
              <a:gd name="connsiteX14" fmla="*/ 369844 w 916106"/>
              <a:gd name="connsiteY14" fmla="*/ 45720 h 1104223"/>
              <a:gd name="connsiteX15" fmla="*/ 540412 w 916106"/>
              <a:gd name="connsiteY15" fmla="*/ 45720 h 1104223"/>
              <a:gd name="connsiteX16" fmla="*/ 517552 w 916106"/>
              <a:gd name="connsiteY16" fmla="*/ 22860 h 1104223"/>
              <a:gd name="connsiteX17" fmla="*/ 540412 w 916106"/>
              <a:gd name="connsiteY17" fmla="*/ 0 h 1104223"/>
              <a:gd name="connsiteX18" fmla="*/ 563272 w 916106"/>
              <a:gd name="connsiteY18" fmla="*/ 22860 h 1104223"/>
              <a:gd name="connsiteX19" fmla="*/ 540412 w 916106"/>
              <a:gd name="connsiteY19" fmla="*/ 45720 h 1104223"/>
              <a:gd name="connsiteX20" fmla="*/ 716829 w 916106"/>
              <a:gd name="connsiteY20" fmla="*/ 45720 h 1104223"/>
              <a:gd name="connsiteX21" fmla="*/ 693969 w 916106"/>
              <a:gd name="connsiteY21" fmla="*/ 22860 h 1104223"/>
              <a:gd name="connsiteX22" fmla="*/ 716829 w 916106"/>
              <a:gd name="connsiteY22" fmla="*/ 0 h 1104223"/>
              <a:gd name="connsiteX23" fmla="*/ 739689 w 916106"/>
              <a:gd name="connsiteY23" fmla="*/ 22860 h 1104223"/>
              <a:gd name="connsiteX24" fmla="*/ 716829 w 916106"/>
              <a:gd name="connsiteY24" fmla="*/ 45720 h 1104223"/>
              <a:gd name="connsiteX25" fmla="*/ 893246 w 916106"/>
              <a:gd name="connsiteY25" fmla="*/ 45720 h 1104223"/>
              <a:gd name="connsiteX26" fmla="*/ 870386 w 916106"/>
              <a:gd name="connsiteY26" fmla="*/ 22860 h 1104223"/>
              <a:gd name="connsiteX27" fmla="*/ 893246 w 916106"/>
              <a:gd name="connsiteY27" fmla="*/ 0 h 1104223"/>
              <a:gd name="connsiteX28" fmla="*/ 916106 w 916106"/>
              <a:gd name="connsiteY28" fmla="*/ 22860 h 1104223"/>
              <a:gd name="connsiteX29" fmla="*/ 893246 w 916106"/>
              <a:gd name="connsiteY29" fmla="*/ 45720 h 1104223"/>
              <a:gd name="connsiteX30" fmla="*/ 22860 w 916106"/>
              <a:gd name="connsiteY30" fmla="*/ 222137 h 1104223"/>
              <a:gd name="connsiteX31" fmla="*/ 0 w 916106"/>
              <a:gd name="connsiteY31" fmla="*/ 199277 h 1104223"/>
              <a:gd name="connsiteX32" fmla="*/ 22860 w 916106"/>
              <a:gd name="connsiteY32" fmla="*/ 176417 h 1104223"/>
              <a:gd name="connsiteX33" fmla="*/ 45720 w 916106"/>
              <a:gd name="connsiteY33" fmla="*/ 199277 h 1104223"/>
              <a:gd name="connsiteX34" fmla="*/ 22860 w 916106"/>
              <a:gd name="connsiteY34" fmla="*/ 222137 h 1104223"/>
              <a:gd name="connsiteX35" fmla="*/ 199277 w 916106"/>
              <a:gd name="connsiteY35" fmla="*/ 222137 h 1104223"/>
              <a:gd name="connsiteX36" fmla="*/ 176417 w 916106"/>
              <a:gd name="connsiteY36" fmla="*/ 199277 h 1104223"/>
              <a:gd name="connsiteX37" fmla="*/ 199277 w 916106"/>
              <a:gd name="connsiteY37" fmla="*/ 176417 h 1104223"/>
              <a:gd name="connsiteX38" fmla="*/ 222137 w 916106"/>
              <a:gd name="connsiteY38" fmla="*/ 199277 h 1104223"/>
              <a:gd name="connsiteX39" fmla="*/ 199277 w 916106"/>
              <a:gd name="connsiteY39" fmla="*/ 222137 h 1104223"/>
              <a:gd name="connsiteX40" fmla="*/ 369844 w 916106"/>
              <a:gd name="connsiteY40" fmla="*/ 222137 h 1104223"/>
              <a:gd name="connsiteX41" fmla="*/ 346984 w 916106"/>
              <a:gd name="connsiteY41" fmla="*/ 199277 h 1104223"/>
              <a:gd name="connsiteX42" fmla="*/ 369844 w 916106"/>
              <a:gd name="connsiteY42" fmla="*/ 176417 h 1104223"/>
              <a:gd name="connsiteX43" fmla="*/ 392704 w 916106"/>
              <a:gd name="connsiteY43" fmla="*/ 199277 h 1104223"/>
              <a:gd name="connsiteX44" fmla="*/ 369844 w 916106"/>
              <a:gd name="connsiteY44" fmla="*/ 222137 h 1104223"/>
              <a:gd name="connsiteX45" fmla="*/ 540412 w 916106"/>
              <a:gd name="connsiteY45" fmla="*/ 222137 h 1104223"/>
              <a:gd name="connsiteX46" fmla="*/ 517552 w 916106"/>
              <a:gd name="connsiteY46" fmla="*/ 199277 h 1104223"/>
              <a:gd name="connsiteX47" fmla="*/ 540412 w 916106"/>
              <a:gd name="connsiteY47" fmla="*/ 176417 h 1104223"/>
              <a:gd name="connsiteX48" fmla="*/ 563272 w 916106"/>
              <a:gd name="connsiteY48" fmla="*/ 199277 h 1104223"/>
              <a:gd name="connsiteX49" fmla="*/ 540412 w 916106"/>
              <a:gd name="connsiteY49" fmla="*/ 222137 h 1104223"/>
              <a:gd name="connsiteX50" fmla="*/ 716829 w 916106"/>
              <a:gd name="connsiteY50" fmla="*/ 222137 h 1104223"/>
              <a:gd name="connsiteX51" fmla="*/ 693969 w 916106"/>
              <a:gd name="connsiteY51" fmla="*/ 199277 h 1104223"/>
              <a:gd name="connsiteX52" fmla="*/ 716829 w 916106"/>
              <a:gd name="connsiteY52" fmla="*/ 176417 h 1104223"/>
              <a:gd name="connsiteX53" fmla="*/ 739689 w 916106"/>
              <a:gd name="connsiteY53" fmla="*/ 199277 h 1104223"/>
              <a:gd name="connsiteX54" fmla="*/ 716829 w 916106"/>
              <a:gd name="connsiteY54" fmla="*/ 222137 h 1104223"/>
              <a:gd name="connsiteX55" fmla="*/ 893246 w 916106"/>
              <a:gd name="connsiteY55" fmla="*/ 222137 h 1104223"/>
              <a:gd name="connsiteX56" fmla="*/ 870386 w 916106"/>
              <a:gd name="connsiteY56" fmla="*/ 199277 h 1104223"/>
              <a:gd name="connsiteX57" fmla="*/ 893246 w 916106"/>
              <a:gd name="connsiteY57" fmla="*/ 176417 h 1104223"/>
              <a:gd name="connsiteX58" fmla="*/ 916106 w 916106"/>
              <a:gd name="connsiteY58" fmla="*/ 199277 h 1104223"/>
              <a:gd name="connsiteX59" fmla="*/ 893246 w 916106"/>
              <a:gd name="connsiteY59" fmla="*/ 222137 h 1104223"/>
              <a:gd name="connsiteX60" fmla="*/ 22860 w 916106"/>
              <a:gd name="connsiteY60" fmla="*/ 398554 h 1104223"/>
              <a:gd name="connsiteX61" fmla="*/ 0 w 916106"/>
              <a:gd name="connsiteY61" fmla="*/ 375694 h 1104223"/>
              <a:gd name="connsiteX62" fmla="*/ 22860 w 916106"/>
              <a:gd name="connsiteY62" fmla="*/ 352834 h 1104223"/>
              <a:gd name="connsiteX63" fmla="*/ 45720 w 916106"/>
              <a:gd name="connsiteY63" fmla="*/ 375694 h 1104223"/>
              <a:gd name="connsiteX64" fmla="*/ 22860 w 916106"/>
              <a:gd name="connsiteY64" fmla="*/ 398554 h 1104223"/>
              <a:gd name="connsiteX65" fmla="*/ 199277 w 916106"/>
              <a:gd name="connsiteY65" fmla="*/ 398554 h 1104223"/>
              <a:gd name="connsiteX66" fmla="*/ 176417 w 916106"/>
              <a:gd name="connsiteY66" fmla="*/ 375694 h 1104223"/>
              <a:gd name="connsiteX67" fmla="*/ 199277 w 916106"/>
              <a:gd name="connsiteY67" fmla="*/ 352834 h 1104223"/>
              <a:gd name="connsiteX68" fmla="*/ 222137 w 916106"/>
              <a:gd name="connsiteY68" fmla="*/ 375694 h 1104223"/>
              <a:gd name="connsiteX69" fmla="*/ 199277 w 916106"/>
              <a:gd name="connsiteY69" fmla="*/ 398554 h 1104223"/>
              <a:gd name="connsiteX70" fmla="*/ 369844 w 916106"/>
              <a:gd name="connsiteY70" fmla="*/ 398554 h 1104223"/>
              <a:gd name="connsiteX71" fmla="*/ 346984 w 916106"/>
              <a:gd name="connsiteY71" fmla="*/ 375694 h 1104223"/>
              <a:gd name="connsiteX72" fmla="*/ 369844 w 916106"/>
              <a:gd name="connsiteY72" fmla="*/ 352834 h 1104223"/>
              <a:gd name="connsiteX73" fmla="*/ 392704 w 916106"/>
              <a:gd name="connsiteY73" fmla="*/ 375694 h 1104223"/>
              <a:gd name="connsiteX74" fmla="*/ 369844 w 916106"/>
              <a:gd name="connsiteY74" fmla="*/ 398554 h 1104223"/>
              <a:gd name="connsiteX75" fmla="*/ 540412 w 916106"/>
              <a:gd name="connsiteY75" fmla="*/ 398554 h 1104223"/>
              <a:gd name="connsiteX76" fmla="*/ 517552 w 916106"/>
              <a:gd name="connsiteY76" fmla="*/ 375694 h 1104223"/>
              <a:gd name="connsiteX77" fmla="*/ 540412 w 916106"/>
              <a:gd name="connsiteY77" fmla="*/ 352834 h 1104223"/>
              <a:gd name="connsiteX78" fmla="*/ 563272 w 916106"/>
              <a:gd name="connsiteY78" fmla="*/ 375694 h 1104223"/>
              <a:gd name="connsiteX79" fmla="*/ 540412 w 916106"/>
              <a:gd name="connsiteY79" fmla="*/ 398554 h 1104223"/>
              <a:gd name="connsiteX80" fmla="*/ 716829 w 916106"/>
              <a:gd name="connsiteY80" fmla="*/ 398554 h 1104223"/>
              <a:gd name="connsiteX81" fmla="*/ 693969 w 916106"/>
              <a:gd name="connsiteY81" fmla="*/ 375694 h 1104223"/>
              <a:gd name="connsiteX82" fmla="*/ 716829 w 916106"/>
              <a:gd name="connsiteY82" fmla="*/ 352834 h 1104223"/>
              <a:gd name="connsiteX83" fmla="*/ 739689 w 916106"/>
              <a:gd name="connsiteY83" fmla="*/ 375694 h 1104223"/>
              <a:gd name="connsiteX84" fmla="*/ 716829 w 916106"/>
              <a:gd name="connsiteY84" fmla="*/ 398554 h 1104223"/>
              <a:gd name="connsiteX85" fmla="*/ 893246 w 916106"/>
              <a:gd name="connsiteY85" fmla="*/ 398554 h 1104223"/>
              <a:gd name="connsiteX86" fmla="*/ 870386 w 916106"/>
              <a:gd name="connsiteY86" fmla="*/ 375694 h 1104223"/>
              <a:gd name="connsiteX87" fmla="*/ 893246 w 916106"/>
              <a:gd name="connsiteY87" fmla="*/ 352834 h 1104223"/>
              <a:gd name="connsiteX88" fmla="*/ 916106 w 916106"/>
              <a:gd name="connsiteY88" fmla="*/ 375694 h 1104223"/>
              <a:gd name="connsiteX89" fmla="*/ 893246 w 916106"/>
              <a:gd name="connsiteY89" fmla="*/ 398554 h 1104223"/>
              <a:gd name="connsiteX90" fmla="*/ 22860 w 916106"/>
              <a:gd name="connsiteY90" fmla="*/ 574971 h 1104223"/>
              <a:gd name="connsiteX91" fmla="*/ 0 w 916106"/>
              <a:gd name="connsiteY91" fmla="*/ 552111 h 1104223"/>
              <a:gd name="connsiteX92" fmla="*/ 22860 w 916106"/>
              <a:gd name="connsiteY92" fmla="*/ 529251 h 1104223"/>
              <a:gd name="connsiteX93" fmla="*/ 45720 w 916106"/>
              <a:gd name="connsiteY93" fmla="*/ 552111 h 1104223"/>
              <a:gd name="connsiteX94" fmla="*/ 22860 w 916106"/>
              <a:gd name="connsiteY94" fmla="*/ 574971 h 1104223"/>
              <a:gd name="connsiteX95" fmla="*/ 199277 w 916106"/>
              <a:gd name="connsiteY95" fmla="*/ 574971 h 1104223"/>
              <a:gd name="connsiteX96" fmla="*/ 176417 w 916106"/>
              <a:gd name="connsiteY96" fmla="*/ 552111 h 1104223"/>
              <a:gd name="connsiteX97" fmla="*/ 199277 w 916106"/>
              <a:gd name="connsiteY97" fmla="*/ 529251 h 1104223"/>
              <a:gd name="connsiteX98" fmla="*/ 222137 w 916106"/>
              <a:gd name="connsiteY98" fmla="*/ 552111 h 1104223"/>
              <a:gd name="connsiteX99" fmla="*/ 199277 w 916106"/>
              <a:gd name="connsiteY99" fmla="*/ 574971 h 1104223"/>
              <a:gd name="connsiteX100" fmla="*/ 369844 w 916106"/>
              <a:gd name="connsiteY100" fmla="*/ 574971 h 1104223"/>
              <a:gd name="connsiteX101" fmla="*/ 346984 w 916106"/>
              <a:gd name="connsiteY101" fmla="*/ 552111 h 1104223"/>
              <a:gd name="connsiteX102" fmla="*/ 369844 w 916106"/>
              <a:gd name="connsiteY102" fmla="*/ 529251 h 1104223"/>
              <a:gd name="connsiteX103" fmla="*/ 392704 w 916106"/>
              <a:gd name="connsiteY103" fmla="*/ 552111 h 1104223"/>
              <a:gd name="connsiteX104" fmla="*/ 369844 w 916106"/>
              <a:gd name="connsiteY104" fmla="*/ 574971 h 1104223"/>
              <a:gd name="connsiteX105" fmla="*/ 540412 w 916106"/>
              <a:gd name="connsiteY105" fmla="*/ 574971 h 1104223"/>
              <a:gd name="connsiteX106" fmla="*/ 517552 w 916106"/>
              <a:gd name="connsiteY106" fmla="*/ 552111 h 1104223"/>
              <a:gd name="connsiteX107" fmla="*/ 540412 w 916106"/>
              <a:gd name="connsiteY107" fmla="*/ 529251 h 1104223"/>
              <a:gd name="connsiteX108" fmla="*/ 563272 w 916106"/>
              <a:gd name="connsiteY108" fmla="*/ 552111 h 1104223"/>
              <a:gd name="connsiteX109" fmla="*/ 540412 w 916106"/>
              <a:gd name="connsiteY109" fmla="*/ 574971 h 1104223"/>
              <a:gd name="connsiteX110" fmla="*/ 716829 w 916106"/>
              <a:gd name="connsiteY110" fmla="*/ 574971 h 1104223"/>
              <a:gd name="connsiteX111" fmla="*/ 693969 w 916106"/>
              <a:gd name="connsiteY111" fmla="*/ 552111 h 1104223"/>
              <a:gd name="connsiteX112" fmla="*/ 716829 w 916106"/>
              <a:gd name="connsiteY112" fmla="*/ 529251 h 1104223"/>
              <a:gd name="connsiteX113" fmla="*/ 739689 w 916106"/>
              <a:gd name="connsiteY113" fmla="*/ 552111 h 1104223"/>
              <a:gd name="connsiteX114" fmla="*/ 716829 w 916106"/>
              <a:gd name="connsiteY114" fmla="*/ 574971 h 1104223"/>
              <a:gd name="connsiteX115" fmla="*/ 893246 w 916106"/>
              <a:gd name="connsiteY115" fmla="*/ 574971 h 1104223"/>
              <a:gd name="connsiteX116" fmla="*/ 870386 w 916106"/>
              <a:gd name="connsiteY116" fmla="*/ 552111 h 1104223"/>
              <a:gd name="connsiteX117" fmla="*/ 893246 w 916106"/>
              <a:gd name="connsiteY117" fmla="*/ 529251 h 1104223"/>
              <a:gd name="connsiteX118" fmla="*/ 916106 w 916106"/>
              <a:gd name="connsiteY118" fmla="*/ 552111 h 1104223"/>
              <a:gd name="connsiteX119" fmla="*/ 893246 w 916106"/>
              <a:gd name="connsiteY119" fmla="*/ 574971 h 1104223"/>
              <a:gd name="connsiteX120" fmla="*/ 22860 w 916106"/>
              <a:gd name="connsiteY120" fmla="*/ 751389 h 1104223"/>
              <a:gd name="connsiteX121" fmla="*/ 0 w 916106"/>
              <a:gd name="connsiteY121" fmla="*/ 728529 h 1104223"/>
              <a:gd name="connsiteX122" fmla="*/ 22860 w 916106"/>
              <a:gd name="connsiteY122" fmla="*/ 705669 h 1104223"/>
              <a:gd name="connsiteX123" fmla="*/ 45720 w 916106"/>
              <a:gd name="connsiteY123" fmla="*/ 728529 h 1104223"/>
              <a:gd name="connsiteX124" fmla="*/ 22860 w 916106"/>
              <a:gd name="connsiteY124" fmla="*/ 751389 h 1104223"/>
              <a:gd name="connsiteX125" fmla="*/ 199277 w 916106"/>
              <a:gd name="connsiteY125" fmla="*/ 751389 h 1104223"/>
              <a:gd name="connsiteX126" fmla="*/ 176417 w 916106"/>
              <a:gd name="connsiteY126" fmla="*/ 728529 h 1104223"/>
              <a:gd name="connsiteX127" fmla="*/ 199277 w 916106"/>
              <a:gd name="connsiteY127" fmla="*/ 705669 h 1104223"/>
              <a:gd name="connsiteX128" fmla="*/ 222137 w 916106"/>
              <a:gd name="connsiteY128" fmla="*/ 728529 h 1104223"/>
              <a:gd name="connsiteX129" fmla="*/ 199277 w 916106"/>
              <a:gd name="connsiteY129" fmla="*/ 751389 h 1104223"/>
              <a:gd name="connsiteX130" fmla="*/ 369844 w 916106"/>
              <a:gd name="connsiteY130" fmla="*/ 751389 h 1104223"/>
              <a:gd name="connsiteX131" fmla="*/ 346984 w 916106"/>
              <a:gd name="connsiteY131" fmla="*/ 728529 h 1104223"/>
              <a:gd name="connsiteX132" fmla="*/ 369844 w 916106"/>
              <a:gd name="connsiteY132" fmla="*/ 705669 h 1104223"/>
              <a:gd name="connsiteX133" fmla="*/ 392704 w 916106"/>
              <a:gd name="connsiteY133" fmla="*/ 728529 h 1104223"/>
              <a:gd name="connsiteX134" fmla="*/ 369844 w 916106"/>
              <a:gd name="connsiteY134" fmla="*/ 751389 h 1104223"/>
              <a:gd name="connsiteX135" fmla="*/ 540412 w 916106"/>
              <a:gd name="connsiteY135" fmla="*/ 751389 h 1104223"/>
              <a:gd name="connsiteX136" fmla="*/ 517552 w 916106"/>
              <a:gd name="connsiteY136" fmla="*/ 728529 h 1104223"/>
              <a:gd name="connsiteX137" fmla="*/ 540412 w 916106"/>
              <a:gd name="connsiteY137" fmla="*/ 705669 h 1104223"/>
              <a:gd name="connsiteX138" fmla="*/ 563272 w 916106"/>
              <a:gd name="connsiteY138" fmla="*/ 728529 h 1104223"/>
              <a:gd name="connsiteX139" fmla="*/ 540412 w 916106"/>
              <a:gd name="connsiteY139" fmla="*/ 751389 h 1104223"/>
              <a:gd name="connsiteX140" fmla="*/ 716829 w 916106"/>
              <a:gd name="connsiteY140" fmla="*/ 751389 h 1104223"/>
              <a:gd name="connsiteX141" fmla="*/ 693969 w 916106"/>
              <a:gd name="connsiteY141" fmla="*/ 728529 h 1104223"/>
              <a:gd name="connsiteX142" fmla="*/ 716829 w 916106"/>
              <a:gd name="connsiteY142" fmla="*/ 705669 h 1104223"/>
              <a:gd name="connsiteX143" fmla="*/ 739689 w 916106"/>
              <a:gd name="connsiteY143" fmla="*/ 728529 h 1104223"/>
              <a:gd name="connsiteX144" fmla="*/ 716829 w 916106"/>
              <a:gd name="connsiteY144" fmla="*/ 751389 h 1104223"/>
              <a:gd name="connsiteX145" fmla="*/ 893246 w 916106"/>
              <a:gd name="connsiteY145" fmla="*/ 751389 h 1104223"/>
              <a:gd name="connsiteX146" fmla="*/ 870386 w 916106"/>
              <a:gd name="connsiteY146" fmla="*/ 728529 h 1104223"/>
              <a:gd name="connsiteX147" fmla="*/ 893246 w 916106"/>
              <a:gd name="connsiteY147" fmla="*/ 705669 h 1104223"/>
              <a:gd name="connsiteX148" fmla="*/ 916106 w 916106"/>
              <a:gd name="connsiteY148" fmla="*/ 728529 h 1104223"/>
              <a:gd name="connsiteX149" fmla="*/ 893246 w 916106"/>
              <a:gd name="connsiteY149" fmla="*/ 751389 h 1104223"/>
              <a:gd name="connsiteX150" fmla="*/ 22860 w 916106"/>
              <a:gd name="connsiteY150" fmla="*/ 927806 h 1104223"/>
              <a:gd name="connsiteX151" fmla="*/ 0 w 916106"/>
              <a:gd name="connsiteY151" fmla="*/ 904946 h 1104223"/>
              <a:gd name="connsiteX152" fmla="*/ 22860 w 916106"/>
              <a:gd name="connsiteY152" fmla="*/ 882086 h 1104223"/>
              <a:gd name="connsiteX153" fmla="*/ 45720 w 916106"/>
              <a:gd name="connsiteY153" fmla="*/ 904946 h 1104223"/>
              <a:gd name="connsiteX154" fmla="*/ 22860 w 916106"/>
              <a:gd name="connsiteY154" fmla="*/ 927806 h 1104223"/>
              <a:gd name="connsiteX155" fmla="*/ 199277 w 916106"/>
              <a:gd name="connsiteY155" fmla="*/ 927806 h 1104223"/>
              <a:gd name="connsiteX156" fmla="*/ 176417 w 916106"/>
              <a:gd name="connsiteY156" fmla="*/ 904946 h 1104223"/>
              <a:gd name="connsiteX157" fmla="*/ 199277 w 916106"/>
              <a:gd name="connsiteY157" fmla="*/ 882086 h 1104223"/>
              <a:gd name="connsiteX158" fmla="*/ 222137 w 916106"/>
              <a:gd name="connsiteY158" fmla="*/ 904946 h 1104223"/>
              <a:gd name="connsiteX159" fmla="*/ 199277 w 916106"/>
              <a:gd name="connsiteY159" fmla="*/ 927806 h 1104223"/>
              <a:gd name="connsiteX160" fmla="*/ 369844 w 916106"/>
              <a:gd name="connsiteY160" fmla="*/ 927806 h 1104223"/>
              <a:gd name="connsiteX161" fmla="*/ 346984 w 916106"/>
              <a:gd name="connsiteY161" fmla="*/ 904946 h 1104223"/>
              <a:gd name="connsiteX162" fmla="*/ 369844 w 916106"/>
              <a:gd name="connsiteY162" fmla="*/ 882086 h 1104223"/>
              <a:gd name="connsiteX163" fmla="*/ 392704 w 916106"/>
              <a:gd name="connsiteY163" fmla="*/ 904946 h 1104223"/>
              <a:gd name="connsiteX164" fmla="*/ 369844 w 916106"/>
              <a:gd name="connsiteY164" fmla="*/ 927806 h 1104223"/>
              <a:gd name="connsiteX165" fmla="*/ 540412 w 916106"/>
              <a:gd name="connsiteY165" fmla="*/ 927806 h 1104223"/>
              <a:gd name="connsiteX166" fmla="*/ 517552 w 916106"/>
              <a:gd name="connsiteY166" fmla="*/ 904946 h 1104223"/>
              <a:gd name="connsiteX167" fmla="*/ 540412 w 916106"/>
              <a:gd name="connsiteY167" fmla="*/ 882086 h 1104223"/>
              <a:gd name="connsiteX168" fmla="*/ 563272 w 916106"/>
              <a:gd name="connsiteY168" fmla="*/ 904946 h 1104223"/>
              <a:gd name="connsiteX169" fmla="*/ 540412 w 916106"/>
              <a:gd name="connsiteY169" fmla="*/ 927806 h 1104223"/>
              <a:gd name="connsiteX170" fmla="*/ 716829 w 916106"/>
              <a:gd name="connsiteY170" fmla="*/ 927806 h 1104223"/>
              <a:gd name="connsiteX171" fmla="*/ 693969 w 916106"/>
              <a:gd name="connsiteY171" fmla="*/ 904946 h 1104223"/>
              <a:gd name="connsiteX172" fmla="*/ 716829 w 916106"/>
              <a:gd name="connsiteY172" fmla="*/ 882086 h 1104223"/>
              <a:gd name="connsiteX173" fmla="*/ 739689 w 916106"/>
              <a:gd name="connsiteY173" fmla="*/ 904946 h 1104223"/>
              <a:gd name="connsiteX174" fmla="*/ 716829 w 916106"/>
              <a:gd name="connsiteY174" fmla="*/ 927806 h 1104223"/>
              <a:gd name="connsiteX175" fmla="*/ 893246 w 916106"/>
              <a:gd name="connsiteY175" fmla="*/ 927806 h 1104223"/>
              <a:gd name="connsiteX176" fmla="*/ 870386 w 916106"/>
              <a:gd name="connsiteY176" fmla="*/ 904946 h 1104223"/>
              <a:gd name="connsiteX177" fmla="*/ 893246 w 916106"/>
              <a:gd name="connsiteY177" fmla="*/ 882086 h 1104223"/>
              <a:gd name="connsiteX178" fmla="*/ 916106 w 916106"/>
              <a:gd name="connsiteY178" fmla="*/ 904946 h 1104223"/>
              <a:gd name="connsiteX179" fmla="*/ 893246 w 916106"/>
              <a:gd name="connsiteY179" fmla="*/ 927806 h 1104223"/>
              <a:gd name="connsiteX180" fmla="*/ 22860 w 916106"/>
              <a:gd name="connsiteY180" fmla="*/ 1104223 h 1104223"/>
              <a:gd name="connsiteX181" fmla="*/ 0 w 916106"/>
              <a:gd name="connsiteY181" fmla="*/ 1081363 h 1104223"/>
              <a:gd name="connsiteX182" fmla="*/ 22860 w 916106"/>
              <a:gd name="connsiteY182" fmla="*/ 1058503 h 1104223"/>
              <a:gd name="connsiteX183" fmla="*/ 45720 w 916106"/>
              <a:gd name="connsiteY183" fmla="*/ 1081363 h 1104223"/>
              <a:gd name="connsiteX184" fmla="*/ 22860 w 916106"/>
              <a:gd name="connsiteY184" fmla="*/ 1104223 h 1104223"/>
              <a:gd name="connsiteX185" fmla="*/ 199277 w 916106"/>
              <a:gd name="connsiteY185" fmla="*/ 1104223 h 1104223"/>
              <a:gd name="connsiteX186" fmla="*/ 176417 w 916106"/>
              <a:gd name="connsiteY186" fmla="*/ 1081363 h 1104223"/>
              <a:gd name="connsiteX187" fmla="*/ 199277 w 916106"/>
              <a:gd name="connsiteY187" fmla="*/ 1058503 h 1104223"/>
              <a:gd name="connsiteX188" fmla="*/ 222137 w 916106"/>
              <a:gd name="connsiteY188" fmla="*/ 1081363 h 1104223"/>
              <a:gd name="connsiteX189" fmla="*/ 199277 w 916106"/>
              <a:gd name="connsiteY189" fmla="*/ 1104223 h 1104223"/>
              <a:gd name="connsiteX190" fmla="*/ 369844 w 916106"/>
              <a:gd name="connsiteY190" fmla="*/ 1104223 h 1104223"/>
              <a:gd name="connsiteX191" fmla="*/ 346984 w 916106"/>
              <a:gd name="connsiteY191" fmla="*/ 1081363 h 1104223"/>
              <a:gd name="connsiteX192" fmla="*/ 369844 w 916106"/>
              <a:gd name="connsiteY192" fmla="*/ 1058503 h 1104223"/>
              <a:gd name="connsiteX193" fmla="*/ 392704 w 916106"/>
              <a:gd name="connsiteY193" fmla="*/ 1081363 h 1104223"/>
              <a:gd name="connsiteX194" fmla="*/ 369844 w 916106"/>
              <a:gd name="connsiteY194" fmla="*/ 1104223 h 1104223"/>
              <a:gd name="connsiteX195" fmla="*/ 540412 w 916106"/>
              <a:gd name="connsiteY195" fmla="*/ 1104223 h 1104223"/>
              <a:gd name="connsiteX196" fmla="*/ 517552 w 916106"/>
              <a:gd name="connsiteY196" fmla="*/ 1081363 h 1104223"/>
              <a:gd name="connsiteX197" fmla="*/ 540412 w 916106"/>
              <a:gd name="connsiteY197" fmla="*/ 1058503 h 1104223"/>
              <a:gd name="connsiteX198" fmla="*/ 563272 w 916106"/>
              <a:gd name="connsiteY198" fmla="*/ 1081363 h 1104223"/>
              <a:gd name="connsiteX199" fmla="*/ 540412 w 916106"/>
              <a:gd name="connsiteY199" fmla="*/ 1104223 h 1104223"/>
              <a:gd name="connsiteX200" fmla="*/ 716829 w 916106"/>
              <a:gd name="connsiteY200" fmla="*/ 1104223 h 1104223"/>
              <a:gd name="connsiteX201" fmla="*/ 693969 w 916106"/>
              <a:gd name="connsiteY201" fmla="*/ 1081363 h 1104223"/>
              <a:gd name="connsiteX202" fmla="*/ 716829 w 916106"/>
              <a:gd name="connsiteY202" fmla="*/ 1058503 h 1104223"/>
              <a:gd name="connsiteX203" fmla="*/ 739689 w 916106"/>
              <a:gd name="connsiteY203" fmla="*/ 1081363 h 1104223"/>
              <a:gd name="connsiteX204" fmla="*/ 716829 w 916106"/>
              <a:gd name="connsiteY204" fmla="*/ 1104223 h 1104223"/>
              <a:gd name="connsiteX205" fmla="*/ 893246 w 916106"/>
              <a:gd name="connsiteY205" fmla="*/ 1104223 h 1104223"/>
              <a:gd name="connsiteX206" fmla="*/ 870386 w 916106"/>
              <a:gd name="connsiteY206" fmla="*/ 1081363 h 1104223"/>
              <a:gd name="connsiteX207" fmla="*/ 893246 w 916106"/>
              <a:gd name="connsiteY207" fmla="*/ 1058503 h 1104223"/>
              <a:gd name="connsiteX208" fmla="*/ 916106 w 916106"/>
              <a:gd name="connsiteY208" fmla="*/ 1081363 h 1104223"/>
              <a:gd name="connsiteX209" fmla="*/ 893246 w 916106"/>
              <a:gd name="connsiteY209" fmla="*/ 1104223 h 110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916106" h="1104223">
                <a:moveTo>
                  <a:pt x="22860" y="45720"/>
                </a:move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lose/>
                <a:moveTo>
                  <a:pt x="199277" y="45720"/>
                </a:moveTo>
                <a:cubicBezTo>
                  <a:pt x="186652" y="45720"/>
                  <a:pt x="176417" y="35485"/>
                  <a:pt x="176417" y="22860"/>
                </a:cubicBezTo>
                <a:cubicBezTo>
                  <a:pt x="176417" y="10235"/>
                  <a:pt x="186652" y="0"/>
                  <a:pt x="199277" y="0"/>
                </a:cubicBezTo>
                <a:cubicBezTo>
                  <a:pt x="211902" y="0"/>
                  <a:pt x="222137" y="10235"/>
                  <a:pt x="222137" y="22860"/>
                </a:cubicBezTo>
                <a:cubicBezTo>
                  <a:pt x="222137" y="35485"/>
                  <a:pt x="211902" y="45720"/>
                  <a:pt x="199277" y="45720"/>
                </a:cubicBezTo>
                <a:close/>
                <a:moveTo>
                  <a:pt x="369844" y="45720"/>
                </a:moveTo>
                <a:cubicBezTo>
                  <a:pt x="357219" y="45720"/>
                  <a:pt x="346984" y="35485"/>
                  <a:pt x="346984" y="22860"/>
                </a:cubicBezTo>
                <a:cubicBezTo>
                  <a:pt x="346984" y="10235"/>
                  <a:pt x="357219" y="0"/>
                  <a:pt x="369844" y="0"/>
                </a:cubicBezTo>
                <a:cubicBezTo>
                  <a:pt x="382469" y="0"/>
                  <a:pt x="392704" y="10235"/>
                  <a:pt x="392704" y="22860"/>
                </a:cubicBezTo>
                <a:cubicBezTo>
                  <a:pt x="392704" y="35485"/>
                  <a:pt x="382469" y="45720"/>
                  <a:pt x="369844" y="45720"/>
                </a:cubicBezTo>
                <a:close/>
                <a:moveTo>
                  <a:pt x="540412" y="45720"/>
                </a:moveTo>
                <a:cubicBezTo>
                  <a:pt x="527787" y="45720"/>
                  <a:pt x="517552" y="35485"/>
                  <a:pt x="517552" y="22860"/>
                </a:cubicBezTo>
                <a:cubicBezTo>
                  <a:pt x="517552" y="10235"/>
                  <a:pt x="527787" y="0"/>
                  <a:pt x="540412" y="0"/>
                </a:cubicBezTo>
                <a:cubicBezTo>
                  <a:pt x="553037" y="0"/>
                  <a:pt x="563272" y="10235"/>
                  <a:pt x="563272" y="22860"/>
                </a:cubicBezTo>
                <a:cubicBezTo>
                  <a:pt x="563272" y="35485"/>
                  <a:pt x="553037" y="45720"/>
                  <a:pt x="540412" y="45720"/>
                </a:cubicBezTo>
                <a:close/>
                <a:moveTo>
                  <a:pt x="716829" y="45720"/>
                </a:moveTo>
                <a:cubicBezTo>
                  <a:pt x="704204" y="45720"/>
                  <a:pt x="693969" y="35485"/>
                  <a:pt x="693969" y="22860"/>
                </a:cubicBezTo>
                <a:cubicBezTo>
                  <a:pt x="693969" y="10235"/>
                  <a:pt x="704204" y="0"/>
                  <a:pt x="716829" y="0"/>
                </a:cubicBezTo>
                <a:cubicBezTo>
                  <a:pt x="729454" y="0"/>
                  <a:pt x="739689" y="10235"/>
                  <a:pt x="739689" y="22860"/>
                </a:cubicBezTo>
                <a:cubicBezTo>
                  <a:pt x="739689" y="35485"/>
                  <a:pt x="729454" y="45720"/>
                  <a:pt x="716829" y="45720"/>
                </a:cubicBezTo>
                <a:close/>
                <a:moveTo>
                  <a:pt x="893246" y="45720"/>
                </a:moveTo>
                <a:cubicBezTo>
                  <a:pt x="880621" y="45720"/>
                  <a:pt x="870386" y="35485"/>
                  <a:pt x="870386" y="22860"/>
                </a:cubicBezTo>
                <a:cubicBezTo>
                  <a:pt x="870386" y="10235"/>
                  <a:pt x="880621" y="0"/>
                  <a:pt x="893246" y="0"/>
                </a:cubicBezTo>
                <a:cubicBezTo>
                  <a:pt x="905871" y="0"/>
                  <a:pt x="916106" y="10235"/>
                  <a:pt x="916106" y="22860"/>
                </a:cubicBezTo>
                <a:cubicBezTo>
                  <a:pt x="916106" y="35485"/>
                  <a:pt x="905871" y="45720"/>
                  <a:pt x="893246" y="45720"/>
                </a:cubicBezTo>
                <a:close/>
                <a:moveTo>
                  <a:pt x="22860" y="222137"/>
                </a:moveTo>
                <a:cubicBezTo>
                  <a:pt x="10235" y="222137"/>
                  <a:pt x="0" y="211902"/>
                  <a:pt x="0" y="199277"/>
                </a:cubicBezTo>
                <a:cubicBezTo>
                  <a:pt x="0" y="186652"/>
                  <a:pt x="10235" y="176417"/>
                  <a:pt x="22860" y="176417"/>
                </a:cubicBezTo>
                <a:cubicBezTo>
                  <a:pt x="35485" y="176417"/>
                  <a:pt x="45720" y="186652"/>
                  <a:pt x="45720" y="199277"/>
                </a:cubicBezTo>
                <a:cubicBezTo>
                  <a:pt x="45720" y="211902"/>
                  <a:pt x="35485" y="222137"/>
                  <a:pt x="22860" y="222137"/>
                </a:cubicBezTo>
                <a:close/>
                <a:moveTo>
                  <a:pt x="199277" y="222137"/>
                </a:moveTo>
                <a:cubicBezTo>
                  <a:pt x="186652" y="222137"/>
                  <a:pt x="176417" y="211902"/>
                  <a:pt x="176417" y="199277"/>
                </a:cubicBezTo>
                <a:cubicBezTo>
                  <a:pt x="176417" y="186652"/>
                  <a:pt x="186652" y="176417"/>
                  <a:pt x="199277" y="176417"/>
                </a:cubicBezTo>
                <a:cubicBezTo>
                  <a:pt x="211902" y="176417"/>
                  <a:pt x="222137" y="186652"/>
                  <a:pt x="222137" y="199277"/>
                </a:cubicBezTo>
                <a:cubicBezTo>
                  <a:pt x="222137" y="211902"/>
                  <a:pt x="211902" y="222137"/>
                  <a:pt x="199277" y="222137"/>
                </a:cubicBezTo>
                <a:close/>
                <a:moveTo>
                  <a:pt x="369844" y="222137"/>
                </a:moveTo>
                <a:cubicBezTo>
                  <a:pt x="357219" y="222137"/>
                  <a:pt x="346984" y="211902"/>
                  <a:pt x="346984" y="199277"/>
                </a:cubicBezTo>
                <a:cubicBezTo>
                  <a:pt x="346984" y="186652"/>
                  <a:pt x="357219" y="176417"/>
                  <a:pt x="369844" y="176417"/>
                </a:cubicBezTo>
                <a:cubicBezTo>
                  <a:pt x="382469" y="176417"/>
                  <a:pt x="392704" y="186652"/>
                  <a:pt x="392704" y="199277"/>
                </a:cubicBezTo>
                <a:cubicBezTo>
                  <a:pt x="392704" y="211902"/>
                  <a:pt x="382469" y="222137"/>
                  <a:pt x="369844" y="222137"/>
                </a:cubicBezTo>
                <a:close/>
                <a:moveTo>
                  <a:pt x="540412" y="222137"/>
                </a:moveTo>
                <a:cubicBezTo>
                  <a:pt x="527787" y="222137"/>
                  <a:pt x="517552" y="211902"/>
                  <a:pt x="517552" y="199277"/>
                </a:cubicBezTo>
                <a:cubicBezTo>
                  <a:pt x="517552" y="186652"/>
                  <a:pt x="527787" y="176417"/>
                  <a:pt x="540412" y="176417"/>
                </a:cubicBezTo>
                <a:cubicBezTo>
                  <a:pt x="553037" y="176417"/>
                  <a:pt x="563272" y="186652"/>
                  <a:pt x="563272" y="199277"/>
                </a:cubicBezTo>
                <a:cubicBezTo>
                  <a:pt x="563272" y="211902"/>
                  <a:pt x="553037" y="222137"/>
                  <a:pt x="540412" y="222137"/>
                </a:cubicBezTo>
                <a:close/>
                <a:moveTo>
                  <a:pt x="716829" y="222137"/>
                </a:moveTo>
                <a:cubicBezTo>
                  <a:pt x="704204" y="222137"/>
                  <a:pt x="693969" y="211902"/>
                  <a:pt x="693969" y="199277"/>
                </a:cubicBezTo>
                <a:cubicBezTo>
                  <a:pt x="693969" y="186652"/>
                  <a:pt x="704204" y="176417"/>
                  <a:pt x="716829" y="176417"/>
                </a:cubicBezTo>
                <a:cubicBezTo>
                  <a:pt x="729454" y="176417"/>
                  <a:pt x="739689" y="186652"/>
                  <a:pt x="739689" y="199277"/>
                </a:cubicBezTo>
                <a:cubicBezTo>
                  <a:pt x="739689" y="211902"/>
                  <a:pt x="729454" y="222137"/>
                  <a:pt x="716829" y="222137"/>
                </a:cubicBezTo>
                <a:close/>
                <a:moveTo>
                  <a:pt x="893246" y="222137"/>
                </a:moveTo>
                <a:cubicBezTo>
                  <a:pt x="880621" y="222137"/>
                  <a:pt x="870386" y="211902"/>
                  <a:pt x="870386" y="199277"/>
                </a:cubicBezTo>
                <a:cubicBezTo>
                  <a:pt x="870386" y="186652"/>
                  <a:pt x="880621" y="176417"/>
                  <a:pt x="893246" y="176417"/>
                </a:cubicBezTo>
                <a:cubicBezTo>
                  <a:pt x="905871" y="176417"/>
                  <a:pt x="916106" y="186652"/>
                  <a:pt x="916106" y="199277"/>
                </a:cubicBezTo>
                <a:cubicBezTo>
                  <a:pt x="916106" y="211902"/>
                  <a:pt x="905871" y="222137"/>
                  <a:pt x="893246" y="222137"/>
                </a:cubicBezTo>
                <a:close/>
                <a:moveTo>
                  <a:pt x="22860" y="398554"/>
                </a:moveTo>
                <a:cubicBezTo>
                  <a:pt x="10235" y="398554"/>
                  <a:pt x="0" y="388319"/>
                  <a:pt x="0" y="375694"/>
                </a:cubicBezTo>
                <a:cubicBezTo>
                  <a:pt x="0" y="363069"/>
                  <a:pt x="10235" y="352834"/>
                  <a:pt x="22860" y="352834"/>
                </a:cubicBezTo>
                <a:cubicBezTo>
                  <a:pt x="35485" y="352834"/>
                  <a:pt x="45720" y="363069"/>
                  <a:pt x="45720" y="375694"/>
                </a:cubicBezTo>
                <a:cubicBezTo>
                  <a:pt x="45720" y="388319"/>
                  <a:pt x="35485" y="398554"/>
                  <a:pt x="22860" y="398554"/>
                </a:cubicBezTo>
                <a:close/>
                <a:moveTo>
                  <a:pt x="199277" y="398554"/>
                </a:moveTo>
                <a:cubicBezTo>
                  <a:pt x="186652" y="398554"/>
                  <a:pt x="176417" y="388319"/>
                  <a:pt x="176417" y="375694"/>
                </a:cubicBezTo>
                <a:cubicBezTo>
                  <a:pt x="176417" y="363069"/>
                  <a:pt x="186652" y="352834"/>
                  <a:pt x="199277" y="352834"/>
                </a:cubicBezTo>
                <a:cubicBezTo>
                  <a:pt x="211902" y="352834"/>
                  <a:pt x="222137" y="363069"/>
                  <a:pt x="222137" y="375694"/>
                </a:cubicBezTo>
                <a:cubicBezTo>
                  <a:pt x="222137" y="388319"/>
                  <a:pt x="211902" y="398554"/>
                  <a:pt x="199277" y="398554"/>
                </a:cubicBezTo>
                <a:close/>
                <a:moveTo>
                  <a:pt x="369844" y="398554"/>
                </a:moveTo>
                <a:cubicBezTo>
                  <a:pt x="357219" y="398554"/>
                  <a:pt x="346984" y="388319"/>
                  <a:pt x="346984" y="375694"/>
                </a:cubicBezTo>
                <a:cubicBezTo>
                  <a:pt x="346984" y="363069"/>
                  <a:pt x="357219" y="352834"/>
                  <a:pt x="369844" y="352834"/>
                </a:cubicBezTo>
                <a:cubicBezTo>
                  <a:pt x="382469" y="352834"/>
                  <a:pt x="392704" y="363069"/>
                  <a:pt x="392704" y="375694"/>
                </a:cubicBezTo>
                <a:cubicBezTo>
                  <a:pt x="392704" y="388319"/>
                  <a:pt x="382469" y="398554"/>
                  <a:pt x="369844" y="398554"/>
                </a:cubicBezTo>
                <a:close/>
                <a:moveTo>
                  <a:pt x="540412" y="398554"/>
                </a:moveTo>
                <a:cubicBezTo>
                  <a:pt x="527787" y="398554"/>
                  <a:pt x="517552" y="388319"/>
                  <a:pt x="517552" y="375694"/>
                </a:cubicBezTo>
                <a:cubicBezTo>
                  <a:pt x="517552" y="363069"/>
                  <a:pt x="527787" y="352834"/>
                  <a:pt x="540412" y="352834"/>
                </a:cubicBezTo>
                <a:cubicBezTo>
                  <a:pt x="553037" y="352834"/>
                  <a:pt x="563272" y="363069"/>
                  <a:pt x="563272" y="375694"/>
                </a:cubicBezTo>
                <a:cubicBezTo>
                  <a:pt x="563272" y="388319"/>
                  <a:pt x="553037" y="398554"/>
                  <a:pt x="540412" y="398554"/>
                </a:cubicBezTo>
                <a:close/>
                <a:moveTo>
                  <a:pt x="716829" y="398554"/>
                </a:moveTo>
                <a:cubicBezTo>
                  <a:pt x="704204" y="398554"/>
                  <a:pt x="693969" y="388319"/>
                  <a:pt x="693969" y="375694"/>
                </a:cubicBezTo>
                <a:cubicBezTo>
                  <a:pt x="693969" y="363069"/>
                  <a:pt x="704204" y="352834"/>
                  <a:pt x="716829" y="352834"/>
                </a:cubicBezTo>
                <a:cubicBezTo>
                  <a:pt x="729454" y="352834"/>
                  <a:pt x="739689" y="363069"/>
                  <a:pt x="739689" y="375694"/>
                </a:cubicBezTo>
                <a:cubicBezTo>
                  <a:pt x="739689" y="388319"/>
                  <a:pt x="729454" y="398554"/>
                  <a:pt x="716829" y="398554"/>
                </a:cubicBezTo>
                <a:close/>
                <a:moveTo>
                  <a:pt x="893246" y="398554"/>
                </a:moveTo>
                <a:cubicBezTo>
                  <a:pt x="880621" y="398554"/>
                  <a:pt x="870386" y="388319"/>
                  <a:pt x="870386" y="375694"/>
                </a:cubicBezTo>
                <a:cubicBezTo>
                  <a:pt x="870386" y="363069"/>
                  <a:pt x="880621" y="352834"/>
                  <a:pt x="893246" y="352834"/>
                </a:cubicBezTo>
                <a:cubicBezTo>
                  <a:pt x="905871" y="352834"/>
                  <a:pt x="916106" y="363069"/>
                  <a:pt x="916106" y="375694"/>
                </a:cubicBezTo>
                <a:cubicBezTo>
                  <a:pt x="916106" y="388319"/>
                  <a:pt x="905871" y="398554"/>
                  <a:pt x="893246" y="398554"/>
                </a:cubicBezTo>
                <a:close/>
                <a:moveTo>
                  <a:pt x="22860" y="574971"/>
                </a:moveTo>
                <a:cubicBezTo>
                  <a:pt x="10235" y="574971"/>
                  <a:pt x="0" y="564736"/>
                  <a:pt x="0" y="552111"/>
                </a:cubicBezTo>
                <a:cubicBezTo>
                  <a:pt x="0" y="539486"/>
                  <a:pt x="10235" y="529251"/>
                  <a:pt x="22860" y="529251"/>
                </a:cubicBezTo>
                <a:cubicBezTo>
                  <a:pt x="35485" y="529251"/>
                  <a:pt x="45720" y="539486"/>
                  <a:pt x="45720" y="552111"/>
                </a:cubicBezTo>
                <a:cubicBezTo>
                  <a:pt x="45720" y="564736"/>
                  <a:pt x="35485" y="574971"/>
                  <a:pt x="22860" y="574971"/>
                </a:cubicBezTo>
                <a:close/>
                <a:moveTo>
                  <a:pt x="199277" y="574971"/>
                </a:moveTo>
                <a:cubicBezTo>
                  <a:pt x="186652" y="574971"/>
                  <a:pt x="176417" y="564736"/>
                  <a:pt x="176417" y="552111"/>
                </a:cubicBezTo>
                <a:cubicBezTo>
                  <a:pt x="176417" y="539486"/>
                  <a:pt x="186652" y="529251"/>
                  <a:pt x="199277" y="529251"/>
                </a:cubicBezTo>
                <a:cubicBezTo>
                  <a:pt x="211902" y="529251"/>
                  <a:pt x="222137" y="539486"/>
                  <a:pt x="222137" y="552111"/>
                </a:cubicBezTo>
                <a:cubicBezTo>
                  <a:pt x="222137" y="564736"/>
                  <a:pt x="211902" y="574971"/>
                  <a:pt x="199277" y="574971"/>
                </a:cubicBezTo>
                <a:close/>
                <a:moveTo>
                  <a:pt x="369844" y="574971"/>
                </a:moveTo>
                <a:cubicBezTo>
                  <a:pt x="357219" y="574971"/>
                  <a:pt x="346984" y="564736"/>
                  <a:pt x="346984" y="552111"/>
                </a:cubicBezTo>
                <a:cubicBezTo>
                  <a:pt x="346984" y="539486"/>
                  <a:pt x="357219" y="529251"/>
                  <a:pt x="369844" y="529251"/>
                </a:cubicBezTo>
                <a:cubicBezTo>
                  <a:pt x="382469" y="529251"/>
                  <a:pt x="392704" y="539486"/>
                  <a:pt x="392704" y="552111"/>
                </a:cubicBezTo>
                <a:cubicBezTo>
                  <a:pt x="392704" y="564736"/>
                  <a:pt x="382469" y="574971"/>
                  <a:pt x="369844" y="574971"/>
                </a:cubicBezTo>
                <a:close/>
                <a:moveTo>
                  <a:pt x="540412" y="574971"/>
                </a:moveTo>
                <a:cubicBezTo>
                  <a:pt x="527787" y="574971"/>
                  <a:pt x="517552" y="564736"/>
                  <a:pt x="517552" y="552111"/>
                </a:cubicBezTo>
                <a:cubicBezTo>
                  <a:pt x="517552" y="539486"/>
                  <a:pt x="527787" y="529251"/>
                  <a:pt x="540412" y="529251"/>
                </a:cubicBezTo>
                <a:cubicBezTo>
                  <a:pt x="553037" y="529251"/>
                  <a:pt x="563272" y="539486"/>
                  <a:pt x="563272" y="552111"/>
                </a:cubicBezTo>
                <a:cubicBezTo>
                  <a:pt x="563272" y="564736"/>
                  <a:pt x="553037" y="574971"/>
                  <a:pt x="540412" y="574971"/>
                </a:cubicBezTo>
                <a:close/>
                <a:moveTo>
                  <a:pt x="716829" y="574971"/>
                </a:moveTo>
                <a:cubicBezTo>
                  <a:pt x="704204" y="574971"/>
                  <a:pt x="693969" y="564736"/>
                  <a:pt x="693969" y="552111"/>
                </a:cubicBezTo>
                <a:cubicBezTo>
                  <a:pt x="693969" y="539486"/>
                  <a:pt x="704204" y="529251"/>
                  <a:pt x="716829" y="529251"/>
                </a:cubicBezTo>
                <a:cubicBezTo>
                  <a:pt x="729454" y="529251"/>
                  <a:pt x="739689" y="539486"/>
                  <a:pt x="739689" y="552111"/>
                </a:cubicBezTo>
                <a:cubicBezTo>
                  <a:pt x="739689" y="564736"/>
                  <a:pt x="729454" y="574971"/>
                  <a:pt x="716829" y="574971"/>
                </a:cubicBezTo>
                <a:close/>
                <a:moveTo>
                  <a:pt x="893246" y="574971"/>
                </a:moveTo>
                <a:cubicBezTo>
                  <a:pt x="880621" y="574971"/>
                  <a:pt x="870386" y="564736"/>
                  <a:pt x="870386" y="552111"/>
                </a:cubicBezTo>
                <a:cubicBezTo>
                  <a:pt x="870386" y="539486"/>
                  <a:pt x="880621" y="529251"/>
                  <a:pt x="893246" y="529251"/>
                </a:cubicBezTo>
                <a:cubicBezTo>
                  <a:pt x="905871" y="529251"/>
                  <a:pt x="916106" y="539486"/>
                  <a:pt x="916106" y="552111"/>
                </a:cubicBezTo>
                <a:cubicBezTo>
                  <a:pt x="916106" y="564736"/>
                  <a:pt x="905871" y="574971"/>
                  <a:pt x="893246" y="574971"/>
                </a:cubicBezTo>
                <a:close/>
                <a:moveTo>
                  <a:pt x="22860" y="751389"/>
                </a:moveTo>
                <a:cubicBezTo>
                  <a:pt x="10235" y="751389"/>
                  <a:pt x="0" y="741154"/>
                  <a:pt x="0" y="728529"/>
                </a:cubicBezTo>
                <a:cubicBezTo>
                  <a:pt x="0" y="715904"/>
                  <a:pt x="10235" y="705669"/>
                  <a:pt x="22860" y="705669"/>
                </a:cubicBezTo>
                <a:cubicBezTo>
                  <a:pt x="35485" y="705669"/>
                  <a:pt x="45720" y="715904"/>
                  <a:pt x="45720" y="728529"/>
                </a:cubicBezTo>
                <a:cubicBezTo>
                  <a:pt x="45720" y="741154"/>
                  <a:pt x="35485" y="751389"/>
                  <a:pt x="22860" y="751389"/>
                </a:cubicBezTo>
                <a:close/>
                <a:moveTo>
                  <a:pt x="199277" y="751389"/>
                </a:moveTo>
                <a:cubicBezTo>
                  <a:pt x="186652" y="751389"/>
                  <a:pt x="176417" y="741154"/>
                  <a:pt x="176417" y="728529"/>
                </a:cubicBezTo>
                <a:cubicBezTo>
                  <a:pt x="176417" y="715904"/>
                  <a:pt x="186652" y="705669"/>
                  <a:pt x="199277" y="705669"/>
                </a:cubicBezTo>
                <a:cubicBezTo>
                  <a:pt x="211902" y="705669"/>
                  <a:pt x="222137" y="715904"/>
                  <a:pt x="222137" y="728529"/>
                </a:cubicBezTo>
                <a:cubicBezTo>
                  <a:pt x="222137" y="741154"/>
                  <a:pt x="211902" y="751389"/>
                  <a:pt x="199277" y="751389"/>
                </a:cubicBezTo>
                <a:close/>
                <a:moveTo>
                  <a:pt x="369844" y="751389"/>
                </a:moveTo>
                <a:cubicBezTo>
                  <a:pt x="357219" y="751389"/>
                  <a:pt x="346984" y="741154"/>
                  <a:pt x="346984" y="728529"/>
                </a:cubicBezTo>
                <a:cubicBezTo>
                  <a:pt x="346984" y="715904"/>
                  <a:pt x="357219" y="705669"/>
                  <a:pt x="369844" y="705669"/>
                </a:cubicBezTo>
                <a:cubicBezTo>
                  <a:pt x="382469" y="705669"/>
                  <a:pt x="392704" y="715904"/>
                  <a:pt x="392704" y="728529"/>
                </a:cubicBezTo>
                <a:cubicBezTo>
                  <a:pt x="392704" y="741154"/>
                  <a:pt x="382469" y="751389"/>
                  <a:pt x="369844" y="751389"/>
                </a:cubicBezTo>
                <a:close/>
                <a:moveTo>
                  <a:pt x="540412" y="751389"/>
                </a:moveTo>
                <a:cubicBezTo>
                  <a:pt x="527787" y="751389"/>
                  <a:pt x="517552" y="741154"/>
                  <a:pt x="517552" y="728529"/>
                </a:cubicBezTo>
                <a:cubicBezTo>
                  <a:pt x="517552" y="715904"/>
                  <a:pt x="527787" y="705669"/>
                  <a:pt x="540412" y="705669"/>
                </a:cubicBezTo>
                <a:cubicBezTo>
                  <a:pt x="553037" y="705669"/>
                  <a:pt x="563272" y="715904"/>
                  <a:pt x="563272" y="728529"/>
                </a:cubicBezTo>
                <a:cubicBezTo>
                  <a:pt x="563272" y="741154"/>
                  <a:pt x="553037" y="751389"/>
                  <a:pt x="540412" y="751389"/>
                </a:cubicBezTo>
                <a:close/>
                <a:moveTo>
                  <a:pt x="716829" y="751389"/>
                </a:moveTo>
                <a:cubicBezTo>
                  <a:pt x="704204" y="751389"/>
                  <a:pt x="693969" y="741154"/>
                  <a:pt x="693969" y="728529"/>
                </a:cubicBezTo>
                <a:cubicBezTo>
                  <a:pt x="693969" y="715904"/>
                  <a:pt x="704204" y="705669"/>
                  <a:pt x="716829" y="705669"/>
                </a:cubicBezTo>
                <a:cubicBezTo>
                  <a:pt x="729454" y="705669"/>
                  <a:pt x="739689" y="715904"/>
                  <a:pt x="739689" y="728529"/>
                </a:cubicBezTo>
                <a:cubicBezTo>
                  <a:pt x="739689" y="741154"/>
                  <a:pt x="729454" y="751389"/>
                  <a:pt x="716829" y="751389"/>
                </a:cubicBezTo>
                <a:close/>
                <a:moveTo>
                  <a:pt x="893246" y="751389"/>
                </a:moveTo>
                <a:cubicBezTo>
                  <a:pt x="880621" y="751389"/>
                  <a:pt x="870386" y="741154"/>
                  <a:pt x="870386" y="728529"/>
                </a:cubicBezTo>
                <a:cubicBezTo>
                  <a:pt x="870386" y="715904"/>
                  <a:pt x="880621" y="705669"/>
                  <a:pt x="893246" y="705669"/>
                </a:cubicBezTo>
                <a:cubicBezTo>
                  <a:pt x="905871" y="705669"/>
                  <a:pt x="916106" y="715904"/>
                  <a:pt x="916106" y="728529"/>
                </a:cubicBezTo>
                <a:cubicBezTo>
                  <a:pt x="916106" y="741154"/>
                  <a:pt x="905871" y="751389"/>
                  <a:pt x="893246" y="751389"/>
                </a:cubicBezTo>
                <a:close/>
                <a:moveTo>
                  <a:pt x="22860" y="927806"/>
                </a:moveTo>
                <a:cubicBezTo>
                  <a:pt x="10235" y="927806"/>
                  <a:pt x="0" y="917571"/>
                  <a:pt x="0" y="904946"/>
                </a:cubicBezTo>
                <a:cubicBezTo>
                  <a:pt x="0" y="892321"/>
                  <a:pt x="10235" y="882086"/>
                  <a:pt x="22860" y="882086"/>
                </a:cubicBezTo>
                <a:cubicBezTo>
                  <a:pt x="35485" y="882086"/>
                  <a:pt x="45720" y="892321"/>
                  <a:pt x="45720" y="904946"/>
                </a:cubicBezTo>
                <a:cubicBezTo>
                  <a:pt x="45720" y="917571"/>
                  <a:pt x="35485" y="927806"/>
                  <a:pt x="22860" y="927806"/>
                </a:cubicBezTo>
                <a:close/>
                <a:moveTo>
                  <a:pt x="199277" y="927806"/>
                </a:moveTo>
                <a:cubicBezTo>
                  <a:pt x="186652" y="927806"/>
                  <a:pt x="176417" y="917571"/>
                  <a:pt x="176417" y="904946"/>
                </a:cubicBezTo>
                <a:cubicBezTo>
                  <a:pt x="176417" y="892321"/>
                  <a:pt x="186652" y="882086"/>
                  <a:pt x="199277" y="882086"/>
                </a:cubicBezTo>
                <a:cubicBezTo>
                  <a:pt x="211902" y="882086"/>
                  <a:pt x="222137" y="892321"/>
                  <a:pt x="222137" y="904946"/>
                </a:cubicBezTo>
                <a:cubicBezTo>
                  <a:pt x="222137" y="917571"/>
                  <a:pt x="211902" y="927806"/>
                  <a:pt x="199277" y="927806"/>
                </a:cubicBezTo>
                <a:close/>
                <a:moveTo>
                  <a:pt x="369844" y="927806"/>
                </a:moveTo>
                <a:cubicBezTo>
                  <a:pt x="357219" y="927806"/>
                  <a:pt x="346984" y="917571"/>
                  <a:pt x="346984" y="904946"/>
                </a:cubicBezTo>
                <a:cubicBezTo>
                  <a:pt x="346984" y="892321"/>
                  <a:pt x="357219" y="882086"/>
                  <a:pt x="369844" y="882086"/>
                </a:cubicBezTo>
                <a:cubicBezTo>
                  <a:pt x="382469" y="882086"/>
                  <a:pt x="392704" y="892321"/>
                  <a:pt x="392704" y="904946"/>
                </a:cubicBezTo>
                <a:cubicBezTo>
                  <a:pt x="392704" y="917571"/>
                  <a:pt x="382469" y="927806"/>
                  <a:pt x="369844" y="927806"/>
                </a:cubicBezTo>
                <a:close/>
                <a:moveTo>
                  <a:pt x="540412" y="927806"/>
                </a:moveTo>
                <a:cubicBezTo>
                  <a:pt x="527787" y="927806"/>
                  <a:pt x="517552" y="917571"/>
                  <a:pt x="517552" y="904946"/>
                </a:cubicBezTo>
                <a:cubicBezTo>
                  <a:pt x="517552" y="892321"/>
                  <a:pt x="527787" y="882086"/>
                  <a:pt x="540412" y="882086"/>
                </a:cubicBezTo>
                <a:cubicBezTo>
                  <a:pt x="553037" y="882086"/>
                  <a:pt x="563272" y="892321"/>
                  <a:pt x="563272" y="904946"/>
                </a:cubicBezTo>
                <a:cubicBezTo>
                  <a:pt x="563272" y="917571"/>
                  <a:pt x="553037" y="927806"/>
                  <a:pt x="540412" y="927806"/>
                </a:cubicBezTo>
                <a:close/>
                <a:moveTo>
                  <a:pt x="716829" y="927806"/>
                </a:moveTo>
                <a:cubicBezTo>
                  <a:pt x="704204" y="927806"/>
                  <a:pt x="693969" y="917571"/>
                  <a:pt x="693969" y="904946"/>
                </a:cubicBezTo>
                <a:cubicBezTo>
                  <a:pt x="693969" y="892321"/>
                  <a:pt x="704204" y="882086"/>
                  <a:pt x="716829" y="882086"/>
                </a:cubicBezTo>
                <a:cubicBezTo>
                  <a:pt x="729454" y="882086"/>
                  <a:pt x="739689" y="892321"/>
                  <a:pt x="739689" y="904946"/>
                </a:cubicBezTo>
                <a:cubicBezTo>
                  <a:pt x="739689" y="917571"/>
                  <a:pt x="729454" y="927806"/>
                  <a:pt x="716829" y="927806"/>
                </a:cubicBezTo>
                <a:close/>
                <a:moveTo>
                  <a:pt x="893246" y="927806"/>
                </a:moveTo>
                <a:cubicBezTo>
                  <a:pt x="880621" y="927806"/>
                  <a:pt x="870386" y="917571"/>
                  <a:pt x="870386" y="904946"/>
                </a:cubicBezTo>
                <a:cubicBezTo>
                  <a:pt x="870386" y="892321"/>
                  <a:pt x="880621" y="882086"/>
                  <a:pt x="893246" y="882086"/>
                </a:cubicBezTo>
                <a:cubicBezTo>
                  <a:pt x="905871" y="882086"/>
                  <a:pt x="916106" y="892321"/>
                  <a:pt x="916106" y="904946"/>
                </a:cubicBezTo>
                <a:cubicBezTo>
                  <a:pt x="916106" y="917571"/>
                  <a:pt x="905871" y="927806"/>
                  <a:pt x="893246" y="927806"/>
                </a:cubicBezTo>
                <a:close/>
                <a:moveTo>
                  <a:pt x="22860" y="1104223"/>
                </a:moveTo>
                <a:cubicBezTo>
                  <a:pt x="10235" y="1104223"/>
                  <a:pt x="0" y="1093988"/>
                  <a:pt x="0" y="1081363"/>
                </a:cubicBezTo>
                <a:cubicBezTo>
                  <a:pt x="0" y="1068738"/>
                  <a:pt x="10235" y="1058503"/>
                  <a:pt x="22860" y="1058503"/>
                </a:cubicBezTo>
                <a:cubicBezTo>
                  <a:pt x="35485" y="1058503"/>
                  <a:pt x="45720" y="1068738"/>
                  <a:pt x="45720" y="1081363"/>
                </a:cubicBezTo>
                <a:cubicBezTo>
                  <a:pt x="45720" y="1093988"/>
                  <a:pt x="35485" y="1104223"/>
                  <a:pt x="22860" y="1104223"/>
                </a:cubicBezTo>
                <a:close/>
                <a:moveTo>
                  <a:pt x="199277" y="1104223"/>
                </a:moveTo>
                <a:cubicBezTo>
                  <a:pt x="186652" y="1104223"/>
                  <a:pt x="176417" y="1093988"/>
                  <a:pt x="176417" y="1081363"/>
                </a:cubicBezTo>
                <a:cubicBezTo>
                  <a:pt x="176417" y="1068738"/>
                  <a:pt x="186652" y="1058503"/>
                  <a:pt x="199277" y="1058503"/>
                </a:cubicBezTo>
                <a:cubicBezTo>
                  <a:pt x="211902" y="1058503"/>
                  <a:pt x="222137" y="1068738"/>
                  <a:pt x="222137" y="1081363"/>
                </a:cubicBezTo>
                <a:cubicBezTo>
                  <a:pt x="222137" y="1093988"/>
                  <a:pt x="211902" y="1104223"/>
                  <a:pt x="199277" y="1104223"/>
                </a:cubicBezTo>
                <a:close/>
                <a:moveTo>
                  <a:pt x="369844" y="1104223"/>
                </a:moveTo>
                <a:cubicBezTo>
                  <a:pt x="357219" y="1104223"/>
                  <a:pt x="346984" y="1093988"/>
                  <a:pt x="346984" y="1081363"/>
                </a:cubicBezTo>
                <a:cubicBezTo>
                  <a:pt x="346984" y="1068738"/>
                  <a:pt x="357219" y="1058503"/>
                  <a:pt x="369844" y="1058503"/>
                </a:cubicBezTo>
                <a:cubicBezTo>
                  <a:pt x="382469" y="1058503"/>
                  <a:pt x="392704" y="1068738"/>
                  <a:pt x="392704" y="1081363"/>
                </a:cubicBezTo>
                <a:cubicBezTo>
                  <a:pt x="392704" y="1093988"/>
                  <a:pt x="382469" y="1104223"/>
                  <a:pt x="369844" y="1104223"/>
                </a:cubicBezTo>
                <a:close/>
                <a:moveTo>
                  <a:pt x="540412" y="1104223"/>
                </a:moveTo>
                <a:cubicBezTo>
                  <a:pt x="527787" y="1104223"/>
                  <a:pt x="517552" y="1093988"/>
                  <a:pt x="517552" y="1081363"/>
                </a:cubicBezTo>
                <a:cubicBezTo>
                  <a:pt x="517552" y="1068738"/>
                  <a:pt x="527787" y="1058503"/>
                  <a:pt x="540412" y="1058503"/>
                </a:cubicBezTo>
                <a:cubicBezTo>
                  <a:pt x="553037" y="1058503"/>
                  <a:pt x="563272" y="1068738"/>
                  <a:pt x="563272" y="1081363"/>
                </a:cubicBezTo>
                <a:cubicBezTo>
                  <a:pt x="563272" y="1093988"/>
                  <a:pt x="553037" y="1104223"/>
                  <a:pt x="540412" y="1104223"/>
                </a:cubicBezTo>
                <a:close/>
                <a:moveTo>
                  <a:pt x="716829" y="1104223"/>
                </a:moveTo>
                <a:cubicBezTo>
                  <a:pt x="704204" y="1104223"/>
                  <a:pt x="693969" y="1093988"/>
                  <a:pt x="693969" y="1081363"/>
                </a:cubicBezTo>
                <a:cubicBezTo>
                  <a:pt x="693969" y="1068738"/>
                  <a:pt x="704204" y="1058503"/>
                  <a:pt x="716829" y="1058503"/>
                </a:cubicBezTo>
                <a:cubicBezTo>
                  <a:pt x="729454" y="1058503"/>
                  <a:pt x="739689" y="1068738"/>
                  <a:pt x="739689" y="1081363"/>
                </a:cubicBezTo>
                <a:cubicBezTo>
                  <a:pt x="739689" y="1093988"/>
                  <a:pt x="729454" y="1104223"/>
                  <a:pt x="716829" y="1104223"/>
                </a:cubicBezTo>
                <a:close/>
                <a:moveTo>
                  <a:pt x="893246" y="1104223"/>
                </a:moveTo>
                <a:cubicBezTo>
                  <a:pt x="880621" y="1104223"/>
                  <a:pt x="870386" y="1093988"/>
                  <a:pt x="870386" y="1081363"/>
                </a:cubicBezTo>
                <a:cubicBezTo>
                  <a:pt x="870386" y="1068738"/>
                  <a:pt x="880621" y="1058503"/>
                  <a:pt x="893246" y="1058503"/>
                </a:cubicBezTo>
                <a:cubicBezTo>
                  <a:pt x="905871" y="1058503"/>
                  <a:pt x="916106" y="1068738"/>
                  <a:pt x="916106" y="1081363"/>
                </a:cubicBezTo>
                <a:cubicBezTo>
                  <a:pt x="916106" y="1093988"/>
                  <a:pt x="905871" y="1104223"/>
                  <a:pt x="893246" y="1104223"/>
                </a:cubicBezTo>
                <a:close/>
              </a:path>
            </a:pathLst>
          </a:custGeom>
          <a:solidFill>
            <a:srgbClr val="FB8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Rectangle: Rounded Corners 59">
            <a:extLst>
              <a:ext uri="{FF2B5EF4-FFF2-40B4-BE49-F238E27FC236}">
                <a16:creationId xmlns:a16="http://schemas.microsoft.com/office/drawing/2014/main" id="{8D572F91-2199-620F-A571-5D897BB2A409}"/>
              </a:ext>
            </a:extLst>
          </p:cNvPr>
          <p:cNvSpPr/>
          <p:nvPr/>
        </p:nvSpPr>
        <p:spPr>
          <a:xfrm>
            <a:off x="0" y="2983493"/>
            <a:ext cx="3874507" cy="3874507"/>
          </a:xfrm>
          <a:prstGeom prst="rect">
            <a:avLst/>
          </a:prstGeom>
          <a:solidFill>
            <a:srgbClr val="0E2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4CC4C9-8A54-6D4E-CEA7-E3A680134015}"/>
              </a:ext>
            </a:extLst>
          </p:cNvPr>
          <p:cNvSpPr/>
          <p:nvPr/>
        </p:nvSpPr>
        <p:spPr>
          <a:xfrm>
            <a:off x="1088041" y="722593"/>
            <a:ext cx="10277811" cy="5036057"/>
          </a:xfrm>
          <a:prstGeom prst="roundRect">
            <a:avLst>
              <a:gd name="adj" fmla="val 3492"/>
            </a:avLst>
          </a:prstGeom>
          <a:solidFill>
            <a:srgbClr val="145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: Rounded Corners 59">
            <a:extLst>
              <a:ext uri="{FF2B5EF4-FFF2-40B4-BE49-F238E27FC236}">
                <a16:creationId xmlns:a16="http://schemas.microsoft.com/office/drawing/2014/main" id="{D2DA176C-9A79-162D-EF4D-0AA4B5CA733A}"/>
              </a:ext>
            </a:extLst>
          </p:cNvPr>
          <p:cNvSpPr/>
          <p:nvPr/>
        </p:nvSpPr>
        <p:spPr>
          <a:xfrm>
            <a:off x="10920401" y="273541"/>
            <a:ext cx="896094" cy="896090"/>
          </a:xfrm>
          <a:prstGeom prst="roundRect">
            <a:avLst/>
          </a:prstGeom>
          <a:solidFill>
            <a:srgbClr val="FB8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: Rounded Corners 65">
            <a:extLst>
              <a:ext uri="{FF2B5EF4-FFF2-40B4-BE49-F238E27FC236}">
                <a16:creationId xmlns:a16="http://schemas.microsoft.com/office/drawing/2014/main" id="{CE933C8D-EB36-D994-BED9-57FC17BE0FDD}"/>
              </a:ext>
            </a:extLst>
          </p:cNvPr>
          <p:cNvSpPr/>
          <p:nvPr/>
        </p:nvSpPr>
        <p:spPr>
          <a:xfrm>
            <a:off x="11619491" y="1344435"/>
            <a:ext cx="197004" cy="197004"/>
          </a:xfrm>
          <a:prstGeom prst="roundRect">
            <a:avLst>
              <a:gd name="adj" fmla="val 18512"/>
            </a:avLst>
          </a:prstGeom>
          <a:solidFill>
            <a:srgbClr val="0E2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784388E-4E3C-CB4E-E1BE-BB6D1B282D7A}"/>
              </a:ext>
            </a:extLst>
          </p:cNvPr>
          <p:cNvCxnSpPr>
            <a:cxnSpLocks/>
          </p:cNvCxnSpPr>
          <p:nvPr/>
        </p:nvCxnSpPr>
        <p:spPr>
          <a:xfrm>
            <a:off x="11103958" y="2997989"/>
            <a:ext cx="0" cy="1278792"/>
          </a:xfrm>
          <a:prstGeom prst="line">
            <a:avLst/>
          </a:prstGeom>
          <a:ln w="25400">
            <a:solidFill>
              <a:srgbClr val="FB82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3EC111A-4F31-80BC-50F3-7DD502635F94}"/>
              </a:ext>
            </a:extLst>
          </p:cNvPr>
          <p:cNvGrpSpPr/>
          <p:nvPr/>
        </p:nvGrpSpPr>
        <p:grpSpPr>
          <a:xfrm>
            <a:off x="10683240" y="6505938"/>
            <a:ext cx="712673" cy="160591"/>
            <a:chOff x="9477783" y="421359"/>
            <a:chExt cx="1631632" cy="367665"/>
          </a:xfrm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EA67888-927E-D3E7-E76C-83582A6794E1}"/>
                </a:ext>
              </a:extLst>
            </p:cNvPr>
            <p:cNvSpPr/>
            <p:nvPr/>
          </p:nvSpPr>
          <p:spPr>
            <a:xfrm>
              <a:off x="10604590" y="532802"/>
              <a:ext cx="74295" cy="74294"/>
            </a:xfrm>
            <a:custGeom>
              <a:avLst/>
              <a:gdLst>
                <a:gd name="connsiteX0" fmla="*/ 59055 w 74295"/>
                <a:gd name="connsiteY0" fmla="*/ 0 h 74294"/>
                <a:gd name="connsiteX1" fmla="*/ 15240 w 74295"/>
                <a:gd name="connsiteY1" fmla="*/ 0 h 74294"/>
                <a:gd name="connsiteX2" fmla="*/ 0 w 74295"/>
                <a:gd name="connsiteY2" fmla="*/ 15240 h 74294"/>
                <a:gd name="connsiteX3" fmla="*/ 0 w 74295"/>
                <a:gd name="connsiteY3" fmla="*/ 59055 h 74294"/>
                <a:gd name="connsiteX4" fmla="*/ 15240 w 74295"/>
                <a:gd name="connsiteY4" fmla="*/ 74295 h 74294"/>
                <a:gd name="connsiteX5" fmla="*/ 59055 w 74295"/>
                <a:gd name="connsiteY5" fmla="*/ 74295 h 74294"/>
                <a:gd name="connsiteX6" fmla="*/ 74295 w 74295"/>
                <a:gd name="connsiteY6" fmla="*/ 59055 h 74294"/>
                <a:gd name="connsiteX7" fmla="*/ 74295 w 74295"/>
                <a:gd name="connsiteY7" fmla="*/ 15240 h 74294"/>
                <a:gd name="connsiteX8" fmla="*/ 59055 w 74295"/>
                <a:gd name="connsiteY8" fmla="*/ 0 h 7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4294">
                  <a:moveTo>
                    <a:pt x="59055" y="0"/>
                  </a:moveTo>
                  <a:lnTo>
                    <a:pt x="15240" y="0"/>
                  </a:lnTo>
                  <a:cubicBezTo>
                    <a:pt x="6668" y="0"/>
                    <a:pt x="0" y="6667"/>
                    <a:pt x="0" y="15240"/>
                  </a:cubicBezTo>
                  <a:lnTo>
                    <a:pt x="0" y="59055"/>
                  </a:lnTo>
                  <a:cubicBezTo>
                    <a:pt x="0" y="67628"/>
                    <a:pt x="6668" y="74295"/>
                    <a:pt x="15240" y="74295"/>
                  </a:cubicBezTo>
                  <a:lnTo>
                    <a:pt x="59055" y="74295"/>
                  </a:lnTo>
                  <a:cubicBezTo>
                    <a:pt x="67628" y="74295"/>
                    <a:pt x="74295" y="67628"/>
                    <a:pt x="74295" y="59055"/>
                  </a:cubicBezTo>
                  <a:lnTo>
                    <a:pt x="74295" y="15240"/>
                  </a:lnTo>
                  <a:cubicBezTo>
                    <a:pt x="74295" y="6667"/>
                    <a:pt x="67628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36FAD81-F86E-A41A-FD07-1E12244E7550}"/>
                </a:ext>
              </a:extLst>
            </p:cNvPr>
            <p:cNvSpPr/>
            <p:nvPr/>
          </p:nvSpPr>
          <p:spPr>
            <a:xfrm>
              <a:off x="10852240" y="531849"/>
              <a:ext cx="257175" cy="257175"/>
            </a:xfrm>
            <a:custGeom>
              <a:avLst/>
              <a:gdLst>
                <a:gd name="connsiteX0" fmla="*/ 181928 w 257175"/>
                <a:gd name="connsiteY0" fmla="*/ 128588 h 257175"/>
                <a:gd name="connsiteX1" fmla="*/ 181928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8 w 257175"/>
                <a:gd name="connsiteY5" fmla="*/ 181927 h 257175"/>
                <a:gd name="connsiteX6" fmla="*/ 20003 w 257175"/>
                <a:gd name="connsiteY6" fmla="*/ 181927 h 257175"/>
                <a:gd name="connsiteX7" fmla="*/ 6667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7 w 257175"/>
                <a:gd name="connsiteY10" fmla="*/ 252413 h 257175"/>
                <a:gd name="connsiteX11" fmla="*/ 20003 w 257175"/>
                <a:gd name="connsiteY11" fmla="*/ 257175 h 257175"/>
                <a:gd name="connsiteX12" fmla="*/ 128588 w 257175"/>
                <a:gd name="connsiteY12" fmla="*/ 257175 h 257175"/>
                <a:gd name="connsiteX13" fmla="*/ 140017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7 w 257175"/>
                <a:gd name="connsiteY20" fmla="*/ 0 h 257175"/>
                <a:gd name="connsiteX21" fmla="*/ 128588 w 257175"/>
                <a:gd name="connsiteY21" fmla="*/ 0 h 257175"/>
                <a:gd name="connsiteX22" fmla="*/ 20003 w 257175"/>
                <a:gd name="connsiteY22" fmla="*/ 0 h 257175"/>
                <a:gd name="connsiteX23" fmla="*/ 6667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7 w 257175"/>
                <a:gd name="connsiteY26" fmla="*/ 69532 h 257175"/>
                <a:gd name="connsiteX27" fmla="*/ 20003 w 257175"/>
                <a:gd name="connsiteY27" fmla="*/ 75248 h 257175"/>
                <a:gd name="connsiteX28" fmla="*/ 124778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8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8" y="128588"/>
                  </a:moveTo>
                  <a:lnTo>
                    <a:pt x="181928" y="128588"/>
                  </a:lnTo>
                  <a:cubicBezTo>
                    <a:pt x="181928" y="143828"/>
                    <a:pt x="176213" y="156210"/>
                    <a:pt x="166688" y="166688"/>
                  </a:cubicBezTo>
                  <a:cubicBezTo>
                    <a:pt x="156210" y="177165"/>
                    <a:pt x="143828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8" y="181927"/>
                  </a:cubicBezTo>
                  <a:lnTo>
                    <a:pt x="20003" y="181927"/>
                  </a:lnTo>
                  <a:cubicBezTo>
                    <a:pt x="15240" y="181927"/>
                    <a:pt x="10478" y="183833"/>
                    <a:pt x="6667" y="187643"/>
                  </a:cubicBezTo>
                  <a:cubicBezTo>
                    <a:pt x="2858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7" y="252413"/>
                  </a:cubicBezTo>
                  <a:cubicBezTo>
                    <a:pt x="10478" y="256223"/>
                    <a:pt x="15240" y="257175"/>
                    <a:pt x="20003" y="257175"/>
                  </a:cubicBezTo>
                  <a:lnTo>
                    <a:pt x="128588" y="257175"/>
                  </a:lnTo>
                  <a:cubicBezTo>
                    <a:pt x="132398" y="257175"/>
                    <a:pt x="136208" y="257175"/>
                    <a:pt x="140017" y="256223"/>
                  </a:cubicBezTo>
                  <a:cubicBezTo>
                    <a:pt x="155258" y="255270"/>
                    <a:pt x="170498" y="251460"/>
                    <a:pt x="183833" y="244793"/>
                  </a:cubicBezTo>
                  <a:cubicBezTo>
                    <a:pt x="196215" y="239077"/>
                    <a:pt x="208598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2" y="61913"/>
                    <a:pt x="219075" y="37147"/>
                  </a:cubicBezTo>
                  <a:cubicBezTo>
                    <a:pt x="208598" y="26670"/>
                    <a:pt x="196215" y="18097"/>
                    <a:pt x="183833" y="11430"/>
                  </a:cubicBezTo>
                  <a:cubicBezTo>
                    <a:pt x="170498" y="4763"/>
                    <a:pt x="156210" y="953"/>
                    <a:pt x="140017" y="0"/>
                  </a:cubicBezTo>
                  <a:cubicBezTo>
                    <a:pt x="136208" y="0"/>
                    <a:pt x="132398" y="0"/>
                    <a:pt x="128588" y="0"/>
                  </a:cubicBezTo>
                  <a:lnTo>
                    <a:pt x="20003" y="0"/>
                  </a:lnTo>
                  <a:cubicBezTo>
                    <a:pt x="15240" y="0"/>
                    <a:pt x="10478" y="953"/>
                    <a:pt x="6667" y="4763"/>
                  </a:cubicBezTo>
                  <a:cubicBezTo>
                    <a:pt x="2858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7" y="69532"/>
                  </a:cubicBezTo>
                  <a:cubicBezTo>
                    <a:pt x="10478" y="73343"/>
                    <a:pt x="15240" y="75248"/>
                    <a:pt x="20003" y="75248"/>
                  </a:cubicBezTo>
                  <a:lnTo>
                    <a:pt x="124778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0975" y="114300"/>
                    <a:pt x="181928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3D94652-4BE5-6CA2-CB8B-5C4FD7EB49B3}"/>
                </a:ext>
              </a:extLst>
            </p:cNvPr>
            <p:cNvSpPr/>
            <p:nvPr/>
          </p:nvSpPr>
          <p:spPr>
            <a:xfrm>
              <a:off x="9804491" y="531849"/>
              <a:ext cx="257175" cy="257175"/>
            </a:xfrm>
            <a:custGeom>
              <a:avLst/>
              <a:gdLst>
                <a:gd name="connsiteX0" fmla="*/ 181927 w 257175"/>
                <a:gd name="connsiteY0" fmla="*/ 128588 h 257175"/>
                <a:gd name="connsiteX1" fmla="*/ 181927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7 w 257175"/>
                <a:gd name="connsiteY5" fmla="*/ 181927 h 257175"/>
                <a:gd name="connsiteX6" fmla="*/ 20002 w 257175"/>
                <a:gd name="connsiteY6" fmla="*/ 181927 h 257175"/>
                <a:gd name="connsiteX7" fmla="*/ 6668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8 w 257175"/>
                <a:gd name="connsiteY10" fmla="*/ 252413 h 257175"/>
                <a:gd name="connsiteX11" fmla="*/ 20002 w 257175"/>
                <a:gd name="connsiteY11" fmla="*/ 257175 h 257175"/>
                <a:gd name="connsiteX12" fmla="*/ 128588 w 257175"/>
                <a:gd name="connsiteY12" fmla="*/ 257175 h 257175"/>
                <a:gd name="connsiteX13" fmla="*/ 140018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8 w 257175"/>
                <a:gd name="connsiteY20" fmla="*/ 0 h 257175"/>
                <a:gd name="connsiteX21" fmla="*/ 128588 w 257175"/>
                <a:gd name="connsiteY21" fmla="*/ 0 h 257175"/>
                <a:gd name="connsiteX22" fmla="*/ 20002 w 257175"/>
                <a:gd name="connsiteY22" fmla="*/ 0 h 257175"/>
                <a:gd name="connsiteX23" fmla="*/ 6668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8 w 257175"/>
                <a:gd name="connsiteY26" fmla="*/ 69532 h 257175"/>
                <a:gd name="connsiteX27" fmla="*/ 20002 w 257175"/>
                <a:gd name="connsiteY27" fmla="*/ 75248 h 257175"/>
                <a:gd name="connsiteX28" fmla="*/ 124777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7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7" y="128588"/>
                  </a:moveTo>
                  <a:lnTo>
                    <a:pt x="181927" y="128588"/>
                  </a:lnTo>
                  <a:cubicBezTo>
                    <a:pt x="181927" y="143828"/>
                    <a:pt x="176213" y="156210"/>
                    <a:pt x="166688" y="166688"/>
                  </a:cubicBezTo>
                  <a:cubicBezTo>
                    <a:pt x="156210" y="177165"/>
                    <a:pt x="143827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7" y="181927"/>
                  </a:cubicBezTo>
                  <a:lnTo>
                    <a:pt x="20002" y="181927"/>
                  </a:lnTo>
                  <a:cubicBezTo>
                    <a:pt x="15240" y="181927"/>
                    <a:pt x="10477" y="183833"/>
                    <a:pt x="6668" y="187643"/>
                  </a:cubicBezTo>
                  <a:cubicBezTo>
                    <a:pt x="2857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8" y="252413"/>
                  </a:cubicBezTo>
                  <a:cubicBezTo>
                    <a:pt x="10477" y="256223"/>
                    <a:pt x="15240" y="257175"/>
                    <a:pt x="20002" y="257175"/>
                  </a:cubicBezTo>
                  <a:lnTo>
                    <a:pt x="128588" y="257175"/>
                  </a:lnTo>
                  <a:cubicBezTo>
                    <a:pt x="132397" y="257175"/>
                    <a:pt x="136208" y="257175"/>
                    <a:pt x="140018" y="256223"/>
                  </a:cubicBezTo>
                  <a:cubicBezTo>
                    <a:pt x="155258" y="255270"/>
                    <a:pt x="170497" y="251460"/>
                    <a:pt x="183833" y="244793"/>
                  </a:cubicBezTo>
                  <a:cubicBezTo>
                    <a:pt x="196215" y="239077"/>
                    <a:pt x="208597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3" y="61913"/>
                    <a:pt x="219075" y="37147"/>
                  </a:cubicBezTo>
                  <a:cubicBezTo>
                    <a:pt x="208597" y="26670"/>
                    <a:pt x="196215" y="18097"/>
                    <a:pt x="183833" y="11430"/>
                  </a:cubicBezTo>
                  <a:cubicBezTo>
                    <a:pt x="170497" y="4763"/>
                    <a:pt x="156210" y="953"/>
                    <a:pt x="140018" y="0"/>
                  </a:cubicBezTo>
                  <a:cubicBezTo>
                    <a:pt x="136208" y="0"/>
                    <a:pt x="132397" y="0"/>
                    <a:pt x="128588" y="0"/>
                  </a:cubicBezTo>
                  <a:lnTo>
                    <a:pt x="20002" y="0"/>
                  </a:lnTo>
                  <a:cubicBezTo>
                    <a:pt x="15240" y="0"/>
                    <a:pt x="10477" y="953"/>
                    <a:pt x="6668" y="4763"/>
                  </a:cubicBezTo>
                  <a:cubicBezTo>
                    <a:pt x="2857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8" y="69532"/>
                  </a:cubicBezTo>
                  <a:cubicBezTo>
                    <a:pt x="10477" y="73343"/>
                    <a:pt x="15240" y="75248"/>
                    <a:pt x="20002" y="75248"/>
                  </a:cubicBezTo>
                  <a:lnTo>
                    <a:pt x="124777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1927" y="114300"/>
                    <a:pt x="181927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5281C9E-F177-0D4F-33BC-482C751BF4CB}"/>
                </a:ext>
              </a:extLst>
            </p:cNvPr>
            <p:cNvSpPr/>
            <p:nvPr/>
          </p:nvSpPr>
          <p:spPr>
            <a:xfrm>
              <a:off x="10430283" y="422312"/>
              <a:ext cx="266699" cy="366712"/>
            </a:xfrm>
            <a:custGeom>
              <a:avLst/>
              <a:gdLst>
                <a:gd name="connsiteX0" fmla="*/ 266700 w 266699"/>
                <a:gd name="connsiteY0" fmla="*/ 310515 h 366712"/>
                <a:gd name="connsiteX1" fmla="*/ 266700 w 266699"/>
                <a:gd name="connsiteY1" fmla="*/ 347663 h 366712"/>
                <a:gd name="connsiteX2" fmla="*/ 260032 w 266699"/>
                <a:gd name="connsiteY2" fmla="*/ 361950 h 366712"/>
                <a:gd name="connsiteX3" fmla="*/ 246698 w 266699"/>
                <a:gd name="connsiteY3" fmla="*/ 366713 h 366712"/>
                <a:gd name="connsiteX4" fmla="*/ 128588 w 266699"/>
                <a:gd name="connsiteY4" fmla="*/ 366713 h 366712"/>
                <a:gd name="connsiteX5" fmla="*/ 117157 w 266699"/>
                <a:gd name="connsiteY5" fmla="*/ 366713 h 366712"/>
                <a:gd name="connsiteX6" fmla="*/ 38100 w 266699"/>
                <a:gd name="connsiteY6" fmla="*/ 329565 h 366712"/>
                <a:gd name="connsiteX7" fmla="*/ 0 w 266699"/>
                <a:gd name="connsiteY7" fmla="*/ 239078 h 366712"/>
                <a:gd name="connsiteX8" fmla="*/ 0 w 266699"/>
                <a:gd name="connsiteY8" fmla="*/ 19050 h 366712"/>
                <a:gd name="connsiteX9" fmla="*/ 5715 w 266699"/>
                <a:gd name="connsiteY9" fmla="*/ 5715 h 366712"/>
                <a:gd name="connsiteX10" fmla="*/ 19050 w 266699"/>
                <a:gd name="connsiteY10" fmla="*/ 0 h 366712"/>
                <a:gd name="connsiteX11" fmla="*/ 56198 w 266699"/>
                <a:gd name="connsiteY11" fmla="*/ 0 h 366712"/>
                <a:gd name="connsiteX12" fmla="*/ 69532 w 266699"/>
                <a:gd name="connsiteY12" fmla="*/ 5715 h 366712"/>
                <a:gd name="connsiteX13" fmla="*/ 75248 w 266699"/>
                <a:gd name="connsiteY13" fmla="*/ 19050 h 366712"/>
                <a:gd name="connsiteX14" fmla="*/ 75248 w 266699"/>
                <a:gd name="connsiteY14" fmla="*/ 239078 h 366712"/>
                <a:gd name="connsiteX15" fmla="*/ 90488 w 266699"/>
                <a:gd name="connsiteY15" fmla="*/ 277178 h 366712"/>
                <a:gd name="connsiteX16" fmla="*/ 128588 w 266699"/>
                <a:gd name="connsiteY16" fmla="*/ 292418 h 366712"/>
                <a:gd name="connsiteX17" fmla="*/ 131445 w 266699"/>
                <a:gd name="connsiteY17" fmla="*/ 292418 h 366712"/>
                <a:gd name="connsiteX18" fmla="*/ 131445 w 266699"/>
                <a:gd name="connsiteY18" fmla="*/ 292418 h 366712"/>
                <a:gd name="connsiteX19" fmla="*/ 132398 w 266699"/>
                <a:gd name="connsiteY19" fmla="*/ 292418 h 366712"/>
                <a:gd name="connsiteX20" fmla="*/ 246698 w 266699"/>
                <a:gd name="connsiteY20" fmla="*/ 292418 h 366712"/>
                <a:gd name="connsiteX21" fmla="*/ 260032 w 266699"/>
                <a:gd name="connsiteY21" fmla="*/ 298133 h 366712"/>
                <a:gd name="connsiteX22" fmla="*/ 266700 w 266699"/>
                <a:gd name="connsiteY22" fmla="*/ 310515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699" h="366712">
                  <a:moveTo>
                    <a:pt x="266700" y="310515"/>
                  </a:moveTo>
                  <a:lnTo>
                    <a:pt x="266700" y="347663"/>
                  </a:lnTo>
                  <a:cubicBezTo>
                    <a:pt x="266700" y="353378"/>
                    <a:pt x="264795" y="358140"/>
                    <a:pt x="260032" y="361950"/>
                  </a:cubicBezTo>
                  <a:cubicBezTo>
                    <a:pt x="256223" y="365760"/>
                    <a:pt x="251460" y="366713"/>
                    <a:pt x="246698" y="366713"/>
                  </a:cubicBezTo>
                  <a:lnTo>
                    <a:pt x="128588" y="366713"/>
                  </a:lnTo>
                  <a:cubicBezTo>
                    <a:pt x="124777" y="366713"/>
                    <a:pt x="120967" y="366713"/>
                    <a:pt x="117157" y="366713"/>
                  </a:cubicBezTo>
                  <a:cubicBezTo>
                    <a:pt x="86677" y="363855"/>
                    <a:pt x="60960" y="352425"/>
                    <a:pt x="38100" y="329565"/>
                  </a:cubicBezTo>
                  <a:cubicBezTo>
                    <a:pt x="12382" y="304800"/>
                    <a:pt x="0" y="274320"/>
                    <a:pt x="0" y="239078"/>
                  </a:cubicBezTo>
                  <a:lnTo>
                    <a:pt x="0" y="19050"/>
                  </a:lnTo>
                  <a:cubicBezTo>
                    <a:pt x="0" y="14288"/>
                    <a:pt x="1905" y="9525"/>
                    <a:pt x="5715" y="5715"/>
                  </a:cubicBezTo>
                  <a:cubicBezTo>
                    <a:pt x="9525" y="1905"/>
                    <a:pt x="13335" y="0"/>
                    <a:pt x="19050" y="0"/>
                  </a:cubicBezTo>
                  <a:lnTo>
                    <a:pt x="56198" y="0"/>
                  </a:lnTo>
                  <a:cubicBezTo>
                    <a:pt x="60960" y="0"/>
                    <a:pt x="65723" y="1905"/>
                    <a:pt x="69532" y="5715"/>
                  </a:cubicBezTo>
                  <a:cubicBezTo>
                    <a:pt x="73342" y="9525"/>
                    <a:pt x="75248" y="13335"/>
                    <a:pt x="75248" y="19050"/>
                  </a:cubicBezTo>
                  <a:lnTo>
                    <a:pt x="75248" y="239078"/>
                  </a:lnTo>
                  <a:cubicBezTo>
                    <a:pt x="75248" y="254318"/>
                    <a:pt x="80963" y="266700"/>
                    <a:pt x="90488" y="277178"/>
                  </a:cubicBezTo>
                  <a:cubicBezTo>
                    <a:pt x="100965" y="287655"/>
                    <a:pt x="113348" y="292418"/>
                    <a:pt x="128588" y="292418"/>
                  </a:cubicBezTo>
                  <a:cubicBezTo>
                    <a:pt x="129540" y="292418"/>
                    <a:pt x="130492" y="292418"/>
                    <a:pt x="131445" y="292418"/>
                  </a:cubicBezTo>
                  <a:lnTo>
                    <a:pt x="131445" y="292418"/>
                  </a:lnTo>
                  <a:cubicBezTo>
                    <a:pt x="131445" y="292418"/>
                    <a:pt x="131445" y="292418"/>
                    <a:pt x="132398" y="292418"/>
                  </a:cubicBezTo>
                  <a:lnTo>
                    <a:pt x="246698" y="292418"/>
                  </a:lnTo>
                  <a:cubicBezTo>
                    <a:pt x="251460" y="292418"/>
                    <a:pt x="256223" y="294323"/>
                    <a:pt x="260032" y="298133"/>
                  </a:cubicBezTo>
                  <a:cubicBezTo>
                    <a:pt x="263843" y="300990"/>
                    <a:pt x="266700" y="304800"/>
                    <a:pt x="266700" y="31051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2D22AE8-8C48-406B-814C-FEE15DAD3AAA}"/>
                </a:ext>
              </a:extLst>
            </p:cNvPr>
            <p:cNvSpPr/>
            <p:nvPr/>
          </p:nvSpPr>
          <p:spPr>
            <a:xfrm>
              <a:off x="10096908" y="532802"/>
              <a:ext cx="293369" cy="256222"/>
            </a:xfrm>
            <a:custGeom>
              <a:avLst/>
              <a:gdLst>
                <a:gd name="connsiteX0" fmla="*/ 293370 w 293369"/>
                <a:gd name="connsiteY0" fmla="*/ 56197 h 256222"/>
                <a:gd name="connsiteX1" fmla="*/ 293370 w 293369"/>
                <a:gd name="connsiteY1" fmla="*/ 19050 h 256222"/>
                <a:gd name="connsiteX2" fmla="*/ 286703 w 293369"/>
                <a:gd name="connsiteY2" fmla="*/ 4763 h 256222"/>
                <a:gd name="connsiteX3" fmla="*/ 273367 w 293369"/>
                <a:gd name="connsiteY3" fmla="*/ 0 h 256222"/>
                <a:gd name="connsiteX4" fmla="*/ 128588 w 293369"/>
                <a:gd name="connsiteY4" fmla="*/ 0 h 256222"/>
                <a:gd name="connsiteX5" fmla="*/ 117157 w 293369"/>
                <a:gd name="connsiteY5" fmla="*/ 0 h 256222"/>
                <a:gd name="connsiteX6" fmla="*/ 38100 w 293369"/>
                <a:gd name="connsiteY6" fmla="*/ 37147 h 256222"/>
                <a:gd name="connsiteX7" fmla="*/ 0 w 293369"/>
                <a:gd name="connsiteY7" fmla="*/ 127635 h 256222"/>
                <a:gd name="connsiteX8" fmla="*/ 0 w 293369"/>
                <a:gd name="connsiteY8" fmla="*/ 237173 h 256222"/>
                <a:gd name="connsiteX9" fmla="*/ 5715 w 293369"/>
                <a:gd name="connsiteY9" fmla="*/ 250508 h 256222"/>
                <a:gd name="connsiteX10" fmla="*/ 19050 w 293369"/>
                <a:gd name="connsiteY10" fmla="*/ 256223 h 256222"/>
                <a:gd name="connsiteX11" fmla="*/ 56198 w 293369"/>
                <a:gd name="connsiteY11" fmla="*/ 256223 h 256222"/>
                <a:gd name="connsiteX12" fmla="*/ 69532 w 293369"/>
                <a:gd name="connsiteY12" fmla="*/ 250508 h 256222"/>
                <a:gd name="connsiteX13" fmla="*/ 75248 w 293369"/>
                <a:gd name="connsiteY13" fmla="*/ 237173 h 256222"/>
                <a:gd name="connsiteX14" fmla="*/ 75248 w 293369"/>
                <a:gd name="connsiteY14" fmla="*/ 127635 h 256222"/>
                <a:gd name="connsiteX15" fmla="*/ 90488 w 293369"/>
                <a:gd name="connsiteY15" fmla="*/ 89535 h 256222"/>
                <a:gd name="connsiteX16" fmla="*/ 128588 w 293369"/>
                <a:gd name="connsiteY16" fmla="*/ 74295 h 256222"/>
                <a:gd name="connsiteX17" fmla="*/ 131445 w 293369"/>
                <a:gd name="connsiteY17" fmla="*/ 74295 h 256222"/>
                <a:gd name="connsiteX18" fmla="*/ 131445 w 293369"/>
                <a:gd name="connsiteY18" fmla="*/ 74295 h 256222"/>
                <a:gd name="connsiteX19" fmla="*/ 132398 w 293369"/>
                <a:gd name="connsiteY19" fmla="*/ 74295 h 256222"/>
                <a:gd name="connsiteX20" fmla="*/ 274320 w 293369"/>
                <a:gd name="connsiteY20" fmla="*/ 74295 h 256222"/>
                <a:gd name="connsiteX21" fmla="*/ 287655 w 293369"/>
                <a:gd name="connsiteY21" fmla="*/ 68580 h 256222"/>
                <a:gd name="connsiteX22" fmla="*/ 293370 w 293369"/>
                <a:gd name="connsiteY22" fmla="*/ 56197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369" h="256222">
                  <a:moveTo>
                    <a:pt x="293370" y="56197"/>
                  </a:moveTo>
                  <a:lnTo>
                    <a:pt x="293370" y="19050"/>
                  </a:lnTo>
                  <a:cubicBezTo>
                    <a:pt x="293370" y="13335"/>
                    <a:pt x="291465" y="8572"/>
                    <a:pt x="286703" y="4763"/>
                  </a:cubicBezTo>
                  <a:cubicBezTo>
                    <a:pt x="282892" y="952"/>
                    <a:pt x="278130" y="0"/>
                    <a:pt x="273367" y="0"/>
                  </a:cubicBezTo>
                  <a:lnTo>
                    <a:pt x="128588" y="0"/>
                  </a:lnTo>
                  <a:cubicBezTo>
                    <a:pt x="124777" y="0"/>
                    <a:pt x="120967" y="0"/>
                    <a:pt x="117157" y="0"/>
                  </a:cubicBezTo>
                  <a:cubicBezTo>
                    <a:pt x="86677" y="2857"/>
                    <a:pt x="60960" y="14288"/>
                    <a:pt x="38100" y="37147"/>
                  </a:cubicBezTo>
                  <a:cubicBezTo>
                    <a:pt x="12382" y="61913"/>
                    <a:pt x="0" y="92392"/>
                    <a:pt x="0" y="127635"/>
                  </a:cubicBezTo>
                  <a:lnTo>
                    <a:pt x="0" y="237173"/>
                  </a:lnTo>
                  <a:cubicBezTo>
                    <a:pt x="0" y="241935"/>
                    <a:pt x="1905" y="246698"/>
                    <a:pt x="5715" y="250508"/>
                  </a:cubicBezTo>
                  <a:cubicBezTo>
                    <a:pt x="9525" y="254317"/>
                    <a:pt x="13335" y="256223"/>
                    <a:pt x="19050" y="256223"/>
                  </a:cubicBezTo>
                  <a:lnTo>
                    <a:pt x="56198" y="256223"/>
                  </a:lnTo>
                  <a:cubicBezTo>
                    <a:pt x="60960" y="256223"/>
                    <a:pt x="65723" y="254317"/>
                    <a:pt x="69532" y="250508"/>
                  </a:cubicBezTo>
                  <a:cubicBezTo>
                    <a:pt x="73342" y="246698"/>
                    <a:pt x="75248" y="242887"/>
                    <a:pt x="75248" y="237173"/>
                  </a:cubicBezTo>
                  <a:lnTo>
                    <a:pt x="75248" y="127635"/>
                  </a:lnTo>
                  <a:cubicBezTo>
                    <a:pt x="75248" y="112395"/>
                    <a:pt x="80963" y="100013"/>
                    <a:pt x="90488" y="89535"/>
                  </a:cubicBezTo>
                  <a:cubicBezTo>
                    <a:pt x="100965" y="79057"/>
                    <a:pt x="113348" y="74295"/>
                    <a:pt x="128588" y="74295"/>
                  </a:cubicBezTo>
                  <a:cubicBezTo>
                    <a:pt x="129540" y="74295"/>
                    <a:pt x="130492" y="74295"/>
                    <a:pt x="131445" y="74295"/>
                  </a:cubicBezTo>
                  <a:lnTo>
                    <a:pt x="131445" y="74295"/>
                  </a:lnTo>
                  <a:cubicBezTo>
                    <a:pt x="131445" y="74295"/>
                    <a:pt x="131445" y="74295"/>
                    <a:pt x="132398" y="74295"/>
                  </a:cubicBezTo>
                  <a:lnTo>
                    <a:pt x="274320" y="74295"/>
                  </a:lnTo>
                  <a:cubicBezTo>
                    <a:pt x="279082" y="74295"/>
                    <a:pt x="283845" y="72390"/>
                    <a:pt x="287655" y="68580"/>
                  </a:cubicBezTo>
                  <a:cubicBezTo>
                    <a:pt x="291465" y="65723"/>
                    <a:pt x="293370" y="61913"/>
                    <a:pt x="293370" y="56197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75A5FD-923F-4C37-2E8B-42821C140881}"/>
                </a:ext>
              </a:extLst>
            </p:cNvPr>
            <p:cNvSpPr/>
            <p:nvPr/>
          </p:nvSpPr>
          <p:spPr>
            <a:xfrm>
              <a:off x="9477783" y="532802"/>
              <a:ext cx="172402" cy="256222"/>
            </a:xfrm>
            <a:custGeom>
              <a:avLst/>
              <a:gdLst>
                <a:gd name="connsiteX0" fmla="*/ 0 w 172402"/>
                <a:gd name="connsiteY0" fmla="*/ 200025 h 256222"/>
                <a:gd name="connsiteX1" fmla="*/ 0 w 172402"/>
                <a:gd name="connsiteY1" fmla="*/ 237173 h 256222"/>
                <a:gd name="connsiteX2" fmla="*/ 6667 w 172402"/>
                <a:gd name="connsiteY2" fmla="*/ 251460 h 256222"/>
                <a:gd name="connsiteX3" fmla="*/ 20003 w 172402"/>
                <a:gd name="connsiteY3" fmla="*/ 256223 h 256222"/>
                <a:gd name="connsiteX4" fmla="*/ 43815 w 172402"/>
                <a:gd name="connsiteY4" fmla="*/ 256223 h 256222"/>
                <a:gd name="connsiteX5" fmla="*/ 55245 w 172402"/>
                <a:gd name="connsiteY5" fmla="*/ 256223 h 256222"/>
                <a:gd name="connsiteX6" fmla="*/ 134303 w 172402"/>
                <a:gd name="connsiteY6" fmla="*/ 219075 h 256222"/>
                <a:gd name="connsiteX7" fmla="*/ 172403 w 172402"/>
                <a:gd name="connsiteY7" fmla="*/ 128588 h 256222"/>
                <a:gd name="connsiteX8" fmla="*/ 172403 w 172402"/>
                <a:gd name="connsiteY8" fmla="*/ 19050 h 256222"/>
                <a:gd name="connsiteX9" fmla="*/ 166688 w 172402"/>
                <a:gd name="connsiteY9" fmla="*/ 5715 h 256222"/>
                <a:gd name="connsiteX10" fmla="*/ 153353 w 172402"/>
                <a:gd name="connsiteY10" fmla="*/ 0 h 256222"/>
                <a:gd name="connsiteX11" fmla="*/ 116205 w 172402"/>
                <a:gd name="connsiteY11" fmla="*/ 0 h 256222"/>
                <a:gd name="connsiteX12" fmla="*/ 102870 w 172402"/>
                <a:gd name="connsiteY12" fmla="*/ 5715 h 256222"/>
                <a:gd name="connsiteX13" fmla="*/ 97155 w 172402"/>
                <a:gd name="connsiteY13" fmla="*/ 19050 h 256222"/>
                <a:gd name="connsiteX14" fmla="*/ 97155 w 172402"/>
                <a:gd name="connsiteY14" fmla="*/ 128588 h 256222"/>
                <a:gd name="connsiteX15" fmla="*/ 81915 w 172402"/>
                <a:gd name="connsiteY15" fmla="*/ 166688 h 256222"/>
                <a:gd name="connsiteX16" fmla="*/ 43815 w 172402"/>
                <a:gd name="connsiteY16" fmla="*/ 181928 h 256222"/>
                <a:gd name="connsiteX17" fmla="*/ 40958 w 172402"/>
                <a:gd name="connsiteY17" fmla="*/ 181928 h 256222"/>
                <a:gd name="connsiteX18" fmla="*/ 40958 w 172402"/>
                <a:gd name="connsiteY18" fmla="*/ 181928 h 256222"/>
                <a:gd name="connsiteX19" fmla="*/ 40005 w 172402"/>
                <a:gd name="connsiteY19" fmla="*/ 181928 h 256222"/>
                <a:gd name="connsiteX20" fmla="*/ 20003 w 172402"/>
                <a:gd name="connsiteY20" fmla="*/ 181928 h 256222"/>
                <a:gd name="connsiteX21" fmla="*/ 6667 w 172402"/>
                <a:gd name="connsiteY21" fmla="*/ 187642 h 256222"/>
                <a:gd name="connsiteX22" fmla="*/ 0 w 172402"/>
                <a:gd name="connsiteY22" fmla="*/ 200025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402" h="256222">
                  <a:moveTo>
                    <a:pt x="0" y="200025"/>
                  </a:moveTo>
                  <a:lnTo>
                    <a:pt x="0" y="237173"/>
                  </a:lnTo>
                  <a:cubicBezTo>
                    <a:pt x="0" y="242887"/>
                    <a:pt x="1905" y="247650"/>
                    <a:pt x="6667" y="251460"/>
                  </a:cubicBezTo>
                  <a:cubicBezTo>
                    <a:pt x="10478" y="255270"/>
                    <a:pt x="15240" y="256223"/>
                    <a:pt x="20003" y="256223"/>
                  </a:cubicBezTo>
                  <a:lnTo>
                    <a:pt x="43815" y="256223"/>
                  </a:lnTo>
                  <a:cubicBezTo>
                    <a:pt x="47625" y="256223"/>
                    <a:pt x="51435" y="256223"/>
                    <a:pt x="55245" y="256223"/>
                  </a:cubicBezTo>
                  <a:cubicBezTo>
                    <a:pt x="85725" y="253365"/>
                    <a:pt x="111443" y="241935"/>
                    <a:pt x="134303" y="219075"/>
                  </a:cubicBezTo>
                  <a:cubicBezTo>
                    <a:pt x="160020" y="194310"/>
                    <a:pt x="172403" y="163830"/>
                    <a:pt x="172403" y="128588"/>
                  </a:cubicBezTo>
                  <a:lnTo>
                    <a:pt x="172403" y="19050"/>
                  </a:lnTo>
                  <a:cubicBezTo>
                    <a:pt x="172403" y="14288"/>
                    <a:pt x="170498" y="9525"/>
                    <a:pt x="166688" y="5715"/>
                  </a:cubicBezTo>
                  <a:cubicBezTo>
                    <a:pt x="162878" y="1905"/>
                    <a:pt x="159068" y="0"/>
                    <a:pt x="153353" y="0"/>
                  </a:cubicBezTo>
                  <a:lnTo>
                    <a:pt x="116205" y="0"/>
                  </a:lnTo>
                  <a:cubicBezTo>
                    <a:pt x="111443" y="0"/>
                    <a:pt x="106680" y="1905"/>
                    <a:pt x="102870" y="5715"/>
                  </a:cubicBezTo>
                  <a:cubicBezTo>
                    <a:pt x="99060" y="9525"/>
                    <a:pt x="97155" y="13335"/>
                    <a:pt x="97155" y="19050"/>
                  </a:cubicBezTo>
                  <a:lnTo>
                    <a:pt x="97155" y="128588"/>
                  </a:lnTo>
                  <a:cubicBezTo>
                    <a:pt x="97155" y="143828"/>
                    <a:pt x="91440" y="156210"/>
                    <a:pt x="81915" y="166688"/>
                  </a:cubicBezTo>
                  <a:cubicBezTo>
                    <a:pt x="71438" y="177165"/>
                    <a:pt x="59055" y="181928"/>
                    <a:pt x="43815" y="181928"/>
                  </a:cubicBezTo>
                  <a:cubicBezTo>
                    <a:pt x="42863" y="181928"/>
                    <a:pt x="41910" y="181928"/>
                    <a:pt x="40958" y="181928"/>
                  </a:cubicBezTo>
                  <a:lnTo>
                    <a:pt x="40958" y="181928"/>
                  </a:lnTo>
                  <a:cubicBezTo>
                    <a:pt x="40958" y="181928"/>
                    <a:pt x="40958" y="181928"/>
                    <a:pt x="40005" y="181928"/>
                  </a:cubicBezTo>
                  <a:lnTo>
                    <a:pt x="20003" y="181928"/>
                  </a:lnTo>
                  <a:cubicBezTo>
                    <a:pt x="15240" y="181928"/>
                    <a:pt x="10478" y="183833"/>
                    <a:pt x="6667" y="187642"/>
                  </a:cubicBezTo>
                  <a:cubicBezTo>
                    <a:pt x="2858" y="190500"/>
                    <a:pt x="0" y="194310"/>
                    <a:pt x="0" y="20002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58DC50D-7872-9FC0-375A-54479DA158CC}"/>
                </a:ext>
              </a:extLst>
            </p:cNvPr>
            <p:cNvSpPr/>
            <p:nvPr/>
          </p:nvSpPr>
          <p:spPr>
            <a:xfrm>
              <a:off x="968923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61A20794-BA8A-1D3B-5DAB-1798CA0E4FDB}"/>
                </a:ext>
              </a:extLst>
            </p:cNvPr>
            <p:cNvSpPr/>
            <p:nvPr/>
          </p:nvSpPr>
          <p:spPr>
            <a:xfrm>
              <a:off x="10238831" y="639481"/>
              <a:ext cx="133350" cy="120967"/>
            </a:xfrm>
            <a:custGeom>
              <a:avLst/>
              <a:gdLst>
                <a:gd name="connsiteX0" fmla="*/ 133350 w 133350"/>
                <a:gd name="connsiteY0" fmla="*/ 19050 h 120967"/>
                <a:gd name="connsiteX1" fmla="*/ 133350 w 133350"/>
                <a:gd name="connsiteY1" fmla="*/ 101918 h 120967"/>
                <a:gd name="connsiteX2" fmla="*/ 114300 w 133350"/>
                <a:gd name="connsiteY2" fmla="*/ 120968 h 120967"/>
                <a:gd name="connsiteX3" fmla="*/ 77152 w 133350"/>
                <a:gd name="connsiteY3" fmla="*/ 120968 h 120967"/>
                <a:gd name="connsiteX4" fmla="*/ 58102 w 133350"/>
                <a:gd name="connsiteY4" fmla="*/ 101918 h 120967"/>
                <a:gd name="connsiteX5" fmla="*/ 58102 w 133350"/>
                <a:gd name="connsiteY5" fmla="*/ 89535 h 120967"/>
                <a:gd name="connsiteX6" fmla="*/ 43815 w 133350"/>
                <a:gd name="connsiteY6" fmla="*/ 75248 h 120967"/>
                <a:gd name="connsiteX7" fmla="*/ 19050 w 133350"/>
                <a:gd name="connsiteY7" fmla="*/ 75248 h 120967"/>
                <a:gd name="connsiteX8" fmla="*/ 0 w 133350"/>
                <a:gd name="connsiteY8" fmla="*/ 56198 h 120967"/>
                <a:gd name="connsiteX9" fmla="*/ 0 w 133350"/>
                <a:gd name="connsiteY9" fmla="*/ 19050 h 120967"/>
                <a:gd name="connsiteX10" fmla="*/ 19050 w 133350"/>
                <a:gd name="connsiteY10" fmla="*/ 0 h 120967"/>
                <a:gd name="connsiteX11" fmla="*/ 113347 w 133350"/>
                <a:gd name="connsiteY11" fmla="*/ 0 h 120967"/>
                <a:gd name="connsiteX12" fmla="*/ 133350 w 133350"/>
                <a:gd name="connsiteY12" fmla="*/ 19050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20967">
                  <a:moveTo>
                    <a:pt x="133350" y="19050"/>
                  </a:moveTo>
                  <a:lnTo>
                    <a:pt x="133350" y="101918"/>
                  </a:lnTo>
                  <a:cubicBezTo>
                    <a:pt x="133350" y="112395"/>
                    <a:pt x="124777" y="120968"/>
                    <a:pt x="114300" y="120968"/>
                  </a:cubicBezTo>
                  <a:lnTo>
                    <a:pt x="77152" y="120968"/>
                  </a:lnTo>
                  <a:cubicBezTo>
                    <a:pt x="66675" y="120968"/>
                    <a:pt x="58102" y="112395"/>
                    <a:pt x="58102" y="101918"/>
                  </a:cubicBezTo>
                  <a:lnTo>
                    <a:pt x="58102" y="89535"/>
                  </a:lnTo>
                  <a:cubicBezTo>
                    <a:pt x="58102" y="81915"/>
                    <a:pt x="51435" y="75248"/>
                    <a:pt x="43815" y="75248"/>
                  </a:cubicBezTo>
                  <a:lnTo>
                    <a:pt x="19050" y="75248"/>
                  </a:lnTo>
                  <a:cubicBezTo>
                    <a:pt x="8572" y="75248"/>
                    <a:pt x="0" y="66675"/>
                    <a:pt x="0" y="56198"/>
                  </a:cubicBezTo>
                  <a:lnTo>
                    <a:pt x="0" y="19050"/>
                  </a:lnTo>
                  <a:cubicBezTo>
                    <a:pt x="0" y="8573"/>
                    <a:pt x="8572" y="0"/>
                    <a:pt x="19050" y="0"/>
                  </a:cubicBezTo>
                  <a:lnTo>
                    <a:pt x="113347" y="0"/>
                  </a:lnTo>
                  <a:cubicBezTo>
                    <a:pt x="124777" y="0"/>
                    <a:pt x="133350" y="8573"/>
                    <a:pt x="133350" y="1905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5A58242-C872-EB1E-855E-4DC8A57EF6FE}"/>
                </a:ext>
              </a:extLst>
            </p:cNvPr>
            <p:cNvSpPr/>
            <p:nvPr/>
          </p:nvSpPr>
          <p:spPr>
            <a:xfrm>
              <a:off x="9575890" y="421359"/>
              <a:ext cx="74295" cy="73423"/>
            </a:xfrm>
            <a:custGeom>
              <a:avLst/>
              <a:gdLst>
                <a:gd name="connsiteX0" fmla="*/ 59055 w 74295"/>
                <a:gd name="connsiteY0" fmla="*/ 0 h 73423"/>
                <a:gd name="connsiteX1" fmla="*/ 15240 w 74295"/>
                <a:gd name="connsiteY1" fmla="*/ 0 h 73423"/>
                <a:gd name="connsiteX2" fmla="*/ 0 w 74295"/>
                <a:gd name="connsiteY2" fmla="*/ 15240 h 73423"/>
                <a:gd name="connsiteX3" fmla="*/ 0 w 74295"/>
                <a:gd name="connsiteY3" fmla="*/ 58103 h 73423"/>
                <a:gd name="connsiteX4" fmla="*/ 15240 w 74295"/>
                <a:gd name="connsiteY4" fmla="*/ 73343 h 73423"/>
                <a:gd name="connsiteX5" fmla="*/ 59055 w 74295"/>
                <a:gd name="connsiteY5" fmla="*/ 73343 h 73423"/>
                <a:gd name="connsiteX6" fmla="*/ 74295 w 74295"/>
                <a:gd name="connsiteY6" fmla="*/ 58103 h 73423"/>
                <a:gd name="connsiteX7" fmla="*/ 74295 w 74295"/>
                <a:gd name="connsiteY7" fmla="*/ 15240 h 73423"/>
                <a:gd name="connsiteX8" fmla="*/ 59055 w 74295"/>
                <a:gd name="connsiteY8" fmla="*/ 0 h 7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3423">
                  <a:moveTo>
                    <a:pt x="59055" y="0"/>
                  </a:moveTo>
                  <a:lnTo>
                    <a:pt x="15240" y="0"/>
                  </a:lnTo>
                  <a:cubicBezTo>
                    <a:pt x="6667" y="0"/>
                    <a:pt x="0" y="6667"/>
                    <a:pt x="0" y="15240"/>
                  </a:cubicBezTo>
                  <a:lnTo>
                    <a:pt x="0" y="58103"/>
                  </a:lnTo>
                  <a:cubicBezTo>
                    <a:pt x="0" y="66675"/>
                    <a:pt x="6667" y="73343"/>
                    <a:pt x="15240" y="73343"/>
                  </a:cubicBezTo>
                  <a:lnTo>
                    <a:pt x="59055" y="73343"/>
                  </a:lnTo>
                  <a:cubicBezTo>
                    <a:pt x="67627" y="74295"/>
                    <a:pt x="74295" y="66675"/>
                    <a:pt x="74295" y="58103"/>
                  </a:cubicBezTo>
                  <a:lnTo>
                    <a:pt x="74295" y="15240"/>
                  </a:lnTo>
                  <a:cubicBezTo>
                    <a:pt x="74295" y="6667"/>
                    <a:pt x="67627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D9D1C609-061D-2F4E-BAFF-B7B77A43D2A0}"/>
                </a:ext>
              </a:extLst>
            </p:cNvPr>
            <p:cNvSpPr/>
            <p:nvPr/>
          </p:nvSpPr>
          <p:spPr>
            <a:xfrm>
              <a:off x="1073698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CF425D22-F40E-2E43-5EEE-76156FFF7740}"/>
              </a:ext>
            </a:extLst>
          </p:cNvPr>
          <p:cNvGrpSpPr/>
          <p:nvPr/>
        </p:nvGrpSpPr>
        <p:grpSpPr>
          <a:xfrm>
            <a:off x="186853" y="6524191"/>
            <a:ext cx="389051" cy="336534"/>
            <a:chOff x="583094" y="4685779"/>
            <a:chExt cx="389051" cy="1477405"/>
          </a:xfrm>
          <a:solidFill>
            <a:schemeClr val="bg1">
              <a:lumMod val="95000"/>
            </a:schemeClr>
          </a:solidFill>
        </p:grpSpPr>
        <p:sp>
          <p:nvSpPr>
            <p:cNvPr id="293" name="Rounded Rectangle 61">
              <a:extLst>
                <a:ext uri="{FF2B5EF4-FFF2-40B4-BE49-F238E27FC236}">
                  <a16:creationId xmlns:a16="http://schemas.microsoft.com/office/drawing/2014/main" id="{43649959-1057-6374-D850-8B4B0E6C84AA}"/>
                </a:ext>
              </a:extLst>
            </p:cNvPr>
            <p:cNvSpPr/>
            <p:nvPr/>
          </p:nvSpPr>
          <p:spPr>
            <a:xfrm>
              <a:off x="583094" y="4685779"/>
              <a:ext cx="389051" cy="1465442"/>
            </a:xfrm>
            <a:prstGeom prst="round2SameRect">
              <a:avLst/>
            </a:prstGeom>
            <a:grpFill/>
            <a:ln w="12700">
              <a:solidFill>
                <a:schemeClr val="bg1">
                  <a:alpha val="40000"/>
                </a:schemeClr>
              </a:solidFill>
            </a:ln>
            <a:effectLst>
              <a:outerShdw blurRad="635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6D51D06B-2E18-C18D-9416-3D2367D33BD9}"/>
                </a:ext>
              </a:extLst>
            </p:cNvPr>
            <p:cNvSpPr txBox="1"/>
            <p:nvPr/>
          </p:nvSpPr>
          <p:spPr>
            <a:xfrm>
              <a:off x="593518" y="4817516"/>
              <a:ext cx="368202" cy="1345668"/>
            </a:xfrm>
            <a:prstGeom prst="round2Same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1458D0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08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150751D9-EE3E-F0A1-7263-CC4686CDAC18}"/>
              </a:ext>
            </a:extLst>
          </p:cNvPr>
          <p:cNvSpPr txBox="1">
            <a:spLocks/>
          </p:cNvSpPr>
          <p:nvPr/>
        </p:nvSpPr>
        <p:spPr>
          <a:xfrm>
            <a:off x="7043865" y="1501563"/>
            <a:ext cx="4189490" cy="14742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25000"/>
              </a:lnSpc>
            </a:pPr>
            <a:r>
              <a:rPr lang="fa-IR" sz="3200" dirty="0">
                <a:solidFill>
                  <a:schemeClr val="bg1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ثبت و جستجوی فایل</a:t>
            </a:r>
            <a:r>
              <a:rPr lang="en-US" sz="3200" dirty="0">
                <a:solidFill>
                  <a:schemeClr val="bg1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 </a:t>
            </a:r>
            <a:r>
              <a:rPr lang="fa-IR" sz="3200" dirty="0">
                <a:solidFill>
                  <a:schemeClr val="bg1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های ملکی روی نقشه!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DABAC-BCCA-424A-714E-299F93C397C0}"/>
              </a:ext>
            </a:extLst>
          </p:cNvPr>
          <p:cNvSpPr txBox="1"/>
          <p:nvPr/>
        </p:nvSpPr>
        <p:spPr>
          <a:xfrm>
            <a:off x="7442200" y="2953342"/>
            <a:ext cx="36316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25000"/>
              </a:lnSpc>
            </a:pPr>
            <a:r>
              <a:rPr lang="fa-IR" sz="16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فایل‌های ملکی رو به راحتی روی نقشه ثبت و جستجو کنید. با این قابلیت می‌تونید موقعیت دقیق هر ملک رو مشاهده کنید و با توجه به منطقه جغرافیایی، بهترین فایل‌ها رو پیدا کنید.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90439C-8E15-F5B6-6E09-6A8771C11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505" y="554282"/>
            <a:ext cx="6787295" cy="4443038"/>
          </a:xfrm>
          <a:prstGeom prst="rect">
            <a:avLst/>
          </a:prstGeom>
          <a:effectLst>
            <a:outerShdw blurRad="50800" dist="127000" dir="3000000" algn="l" rotWithShape="0">
              <a:prstClr val="black">
                <a:alpha val="10000"/>
              </a:prstClr>
            </a:outerShdw>
          </a:effectLst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8E61EA4-2610-B200-4D57-66C520016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310908" y="5178032"/>
            <a:ext cx="2821767" cy="89865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047FE9B5-F8DD-0F96-24C4-6352948EA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60172" y="3165078"/>
            <a:ext cx="2533650" cy="2428875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4269DE7D-57DE-5283-6588-C76B6A35D38F}"/>
              </a:ext>
            </a:extLst>
          </p:cNvPr>
          <p:cNvSpPr txBox="1">
            <a:spLocks/>
          </p:cNvSpPr>
          <p:nvPr/>
        </p:nvSpPr>
        <p:spPr>
          <a:xfrm>
            <a:off x="5314895" y="5230379"/>
            <a:ext cx="990499" cy="3018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00000"/>
              </a:lnSpc>
            </a:pPr>
            <a:r>
              <a:rPr lang="fa-IR" sz="1600" dirty="0">
                <a:solidFill>
                  <a:srgbClr val="0E2F4D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رهن کامل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6A53689C-2D19-3E70-FB71-5D6FF3455194}"/>
              </a:ext>
            </a:extLst>
          </p:cNvPr>
          <p:cNvSpPr txBox="1">
            <a:spLocks/>
          </p:cNvSpPr>
          <p:nvPr/>
        </p:nvSpPr>
        <p:spPr>
          <a:xfrm>
            <a:off x="5314895" y="5522681"/>
            <a:ext cx="990499" cy="2669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00000"/>
              </a:lnSpc>
            </a:pPr>
            <a:r>
              <a:rPr lang="fa-IR" sz="1200" dirty="0">
                <a:solidFill>
                  <a:srgbClr val="1458D0"/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آپارتمان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E7299A5D-6886-C0FF-3BF3-CDEC3656E66E}"/>
              </a:ext>
            </a:extLst>
          </p:cNvPr>
          <p:cNvSpPr txBox="1">
            <a:spLocks/>
          </p:cNvSpPr>
          <p:nvPr/>
        </p:nvSpPr>
        <p:spPr>
          <a:xfrm>
            <a:off x="5314895" y="5761825"/>
            <a:ext cx="990499" cy="2669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00000"/>
              </a:lnSpc>
            </a:pPr>
            <a:r>
              <a:rPr lang="fa-I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مسکونی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227E1EC-54DB-E0A0-CA0B-7F1B434A88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4870" y="5232108"/>
            <a:ext cx="780745" cy="780745"/>
          </a:xfrm>
          <a:prstGeom prst="rect">
            <a:avLst/>
          </a:prstGeom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9006C013-64E9-1AC2-E32D-5CF68B94E422}"/>
              </a:ext>
            </a:extLst>
          </p:cNvPr>
          <p:cNvSpPr txBox="1">
            <a:spLocks/>
          </p:cNvSpPr>
          <p:nvPr/>
        </p:nvSpPr>
        <p:spPr>
          <a:xfrm>
            <a:off x="4648808" y="5785945"/>
            <a:ext cx="1059050" cy="2396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a-IR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Yekan Bakh FaNum Heavy" panose="01000504000000020004" pitchFamily="2" charset="-78"/>
                <a:ea typeface="Yekan Bakh FaNum Heavy" panose="01000504000000020004" pitchFamily="2" charset="-78"/>
                <a:cs typeface="Yekan Bakh FaNum Heavy" panose="01000504000000020004" pitchFamily="2" charset="-78"/>
              </a:rPr>
              <a:t>4/000/000/000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B5DA6D76-AAA3-7730-816B-9A6E67B140C0}"/>
              </a:ext>
            </a:extLst>
          </p:cNvPr>
          <p:cNvSpPr txBox="1">
            <a:spLocks/>
          </p:cNvSpPr>
          <p:nvPr/>
        </p:nvSpPr>
        <p:spPr>
          <a:xfrm>
            <a:off x="4376737" y="5805975"/>
            <a:ext cx="425678" cy="1636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00000"/>
              </a:lnSpc>
            </a:pPr>
            <a:r>
              <a:rPr lang="fa-IR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تومان</a:t>
            </a: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50D68D94-384F-768C-60E5-08A33EB6F3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24090" y="5268095"/>
            <a:ext cx="427788" cy="213894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AE83C2CE-3066-F43E-A669-8FE4EFC53AA6}"/>
              </a:ext>
            </a:extLst>
          </p:cNvPr>
          <p:cNvSpPr txBox="1">
            <a:spLocks/>
          </p:cNvSpPr>
          <p:nvPr/>
        </p:nvSpPr>
        <p:spPr>
          <a:xfrm>
            <a:off x="4464373" y="5261766"/>
            <a:ext cx="547222" cy="2669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</a:pPr>
            <a:r>
              <a:rPr lang="fa-IR" sz="1000" dirty="0">
                <a:solidFill>
                  <a:schemeClr val="bg1"/>
                </a:solidFill>
                <a:latin typeface="Yekan Bakh FaNum Medium" panose="01000504000000020004" pitchFamily="2" charset="-78"/>
                <a:ea typeface="Yekan Bakh FaNum Medium" panose="01000504000000020004" pitchFamily="2" charset="-78"/>
                <a:cs typeface="Yekan Bakh FaNum Medium" panose="01000504000000020004" pitchFamily="2" charset="-78"/>
              </a:rPr>
              <a:t>کد 012</a:t>
            </a:r>
          </a:p>
        </p:txBody>
      </p:sp>
    </p:spTree>
    <p:extLst>
      <p:ext uri="{BB962C8B-B14F-4D97-AF65-F5344CB8AC3E}">
        <p14:creationId xmlns:p14="http://schemas.microsoft.com/office/powerpoint/2010/main" val="2615143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: Rounded Corners 4">
            <a:extLst>
              <a:ext uri="{FF2B5EF4-FFF2-40B4-BE49-F238E27FC236}">
                <a16:creationId xmlns:a16="http://schemas.microsoft.com/office/drawing/2014/main" id="{BB8D5CD4-4892-409E-A6A7-016961E03057}"/>
              </a:ext>
            </a:extLst>
          </p:cNvPr>
          <p:cNvSpPr/>
          <p:nvPr/>
        </p:nvSpPr>
        <p:spPr>
          <a:xfrm flipV="1">
            <a:off x="-19047" y="0"/>
            <a:ext cx="2711448" cy="6402048"/>
          </a:xfrm>
          <a:prstGeom prst="round1Rect">
            <a:avLst>
              <a:gd name="adj" fmla="val 7191"/>
            </a:avLst>
          </a:prstGeom>
          <a:solidFill>
            <a:srgbClr val="0E2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49655B72-2E14-932E-7431-4ADDC73C8A25}"/>
              </a:ext>
            </a:extLst>
          </p:cNvPr>
          <p:cNvGrpSpPr/>
          <p:nvPr/>
        </p:nvGrpSpPr>
        <p:grpSpPr>
          <a:xfrm>
            <a:off x="5709644" y="432485"/>
            <a:ext cx="5942429" cy="1150002"/>
            <a:chOff x="7086589" y="384860"/>
            <a:chExt cx="4309324" cy="1150002"/>
          </a:xfrm>
        </p:grpSpPr>
        <p:sp>
          <p:nvSpPr>
            <p:cNvPr id="117" name="Title 1">
              <a:extLst>
                <a:ext uri="{FF2B5EF4-FFF2-40B4-BE49-F238E27FC236}">
                  <a16:creationId xmlns:a16="http://schemas.microsoft.com/office/drawing/2014/main" id="{88CB4C43-674B-9FBE-EFC7-C53DD08D8B29}"/>
                </a:ext>
              </a:extLst>
            </p:cNvPr>
            <p:cNvSpPr txBox="1">
              <a:spLocks/>
            </p:cNvSpPr>
            <p:nvPr/>
          </p:nvSpPr>
          <p:spPr>
            <a:xfrm>
              <a:off x="7086590" y="384860"/>
              <a:ext cx="4309323" cy="55811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rtl="1">
                <a:lnSpc>
                  <a:spcPct val="100000"/>
                </a:lnSpc>
              </a:pPr>
              <a:r>
                <a:rPr lang="fa-IR" sz="3600" dirty="0">
                  <a:solidFill>
                    <a:srgbClr val="0E2F4D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با دستیار مشاور املاک دانا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656BF5B-585E-1C33-96C7-3432D1AD31D3}"/>
                </a:ext>
              </a:extLst>
            </p:cNvPr>
            <p:cNvSpPr txBox="1"/>
            <p:nvPr/>
          </p:nvSpPr>
          <p:spPr>
            <a:xfrm>
              <a:off x="7086589" y="1134752"/>
              <a:ext cx="412596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fa-IR" sz="2000" dirty="0">
                  <a:solidFill>
                    <a:schemeClr val="bg2">
                      <a:lumMod val="25000"/>
                    </a:schemeClr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برای موفقیت از تکنولوژی کمک بگیرید.</a:t>
              </a: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83AD9F1-2299-BD29-CFBB-C12F08203911}"/>
                </a:ext>
              </a:extLst>
            </p:cNvPr>
            <p:cNvCxnSpPr>
              <a:cxnSpLocks/>
            </p:cNvCxnSpPr>
            <p:nvPr/>
          </p:nvCxnSpPr>
          <p:spPr>
            <a:xfrm>
              <a:off x="11266942" y="1149414"/>
              <a:ext cx="0" cy="370787"/>
            </a:xfrm>
            <a:prstGeom prst="line">
              <a:avLst/>
            </a:prstGeom>
            <a:ln w="25400">
              <a:solidFill>
                <a:srgbClr val="FB82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: Rounded Corners 59">
            <a:extLst>
              <a:ext uri="{FF2B5EF4-FFF2-40B4-BE49-F238E27FC236}">
                <a16:creationId xmlns:a16="http://schemas.microsoft.com/office/drawing/2014/main" id="{ED7125C2-B3C9-9EA2-DC82-D1F3987D2EBB}"/>
              </a:ext>
            </a:extLst>
          </p:cNvPr>
          <p:cNvSpPr/>
          <p:nvPr/>
        </p:nvSpPr>
        <p:spPr>
          <a:xfrm>
            <a:off x="673943" y="372259"/>
            <a:ext cx="754782" cy="754779"/>
          </a:xfrm>
          <a:prstGeom prst="roundRect">
            <a:avLst/>
          </a:prstGeom>
          <a:solidFill>
            <a:srgbClr val="FB8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B8230"/>
              </a:solidFill>
            </a:endParaRP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2AD2139F-19D3-9446-F9BA-9CD5708E8BCD}"/>
              </a:ext>
            </a:extLst>
          </p:cNvPr>
          <p:cNvGrpSpPr/>
          <p:nvPr/>
        </p:nvGrpSpPr>
        <p:grpSpPr>
          <a:xfrm>
            <a:off x="10683240" y="6505938"/>
            <a:ext cx="712673" cy="160591"/>
            <a:chOff x="9477783" y="421359"/>
            <a:chExt cx="1631632" cy="367665"/>
          </a:xfrm>
        </p:grpSpPr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D8CA1AFA-78C7-29AB-BC43-7DD28758094D}"/>
                </a:ext>
              </a:extLst>
            </p:cNvPr>
            <p:cNvSpPr/>
            <p:nvPr/>
          </p:nvSpPr>
          <p:spPr>
            <a:xfrm>
              <a:off x="10604590" y="532802"/>
              <a:ext cx="74295" cy="74294"/>
            </a:xfrm>
            <a:custGeom>
              <a:avLst/>
              <a:gdLst>
                <a:gd name="connsiteX0" fmla="*/ 59055 w 74295"/>
                <a:gd name="connsiteY0" fmla="*/ 0 h 74294"/>
                <a:gd name="connsiteX1" fmla="*/ 15240 w 74295"/>
                <a:gd name="connsiteY1" fmla="*/ 0 h 74294"/>
                <a:gd name="connsiteX2" fmla="*/ 0 w 74295"/>
                <a:gd name="connsiteY2" fmla="*/ 15240 h 74294"/>
                <a:gd name="connsiteX3" fmla="*/ 0 w 74295"/>
                <a:gd name="connsiteY3" fmla="*/ 59055 h 74294"/>
                <a:gd name="connsiteX4" fmla="*/ 15240 w 74295"/>
                <a:gd name="connsiteY4" fmla="*/ 74295 h 74294"/>
                <a:gd name="connsiteX5" fmla="*/ 59055 w 74295"/>
                <a:gd name="connsiteY5" fmla="*/ 74295 h 74294"/>
                <a:gd name="connsiteX6" fmla="*/ 74295 w 74295"/>
                <a:gd name="connsiteY6" fmla="*/ 59055 h 74294"/>
                <a:gd name="connsiteX7" fmla="*/ 74295 w 74295"/>
                <a:gd name="connsiteY7" fmla="*/ 15240 h 74294"/>
                <a:gd name="connsiteX8" fmla="*/ 59055 w 74295"/>
                <a:gd name="connsiteY8" fmla="*/ 0 h 7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4294">
                  <a:moveTo>
                    <a:pt x="59055" y="0"/>
                  </a:moveTo>
                  <a:lnTo>
                    <a:pt x="15240" y="0"/>
                  </a:lnTo>
                  <a:cubicBezTo>
                    <a:pt x="6668" y="0"/>
                    <a:pt x="0" y="6667"/>
                    <a:pt x="0" y="15240"/>
                  </a:cubicBezTo>
                  <a:lnTo>
                    <a:pt x="0" y="59055"/>
                  </a:lnTo>
                  <a:cubicBezTo>
                    <a:pt x="0" y="67628"/>
                    <a:pt x="6668" y="74295"/>
                    <a:pt x="15240" y="74295"/>
                  </a:cubicBezTo>
                  <a:lnTo>
                    <a:pt x="59055" y="74295"/>
                  </a:lnTo>
                  <a:cubicBezTo>
                    <a:pt x="67628" y="74295"/>
                    <a:pt x="74295" y="67628"/>
                    <a:pt x="74295" y="59055"/>
                  </a:cubicBezTo>
                  <a:lnTo>
                    <a:pt x="74295" y="15240"/>
                  </a:lnTo>
                  <a:cubicBezTo>
                    <a:pt x="74295" y="6667"/>
                    <a:pt x="67628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26047FAA-4103-182A-DC15-9D08ED07C54E}"/>
                </a:ext>
              </a:extLst>
            </p:cNvPr>
            <p:cNvSpPr/>
            <p:nvPr/>
          </p:nvSpPr>
          <p:spPr>
            <a:xfrm>
              <a:off x="10852240" y="531849"/>
              <a:ext cx="257175" cy="257175"/>
            </a:xfrm>
            <a:custGeom>
              <a:avLst/>
              <a:gdLst>
                <a:gd name="connsiteX0" fmla="*/ 181928 w 257175"/>
                <a:gd name="connsiteY0" fmla="*/ 128588 h 257175"/>
                <a:gd name="connsiteX1" fmla="*/ 181928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8 w 257175"/>
                <a:gd name="connsiteY5" fmla="*/ 181927 h 257175"/>
                <a:gd name="connsiteX6" fmla="*/ 20003 w 257175"/>
                <a:gd name="connsiteY6" fmla="*/ 181927 h 257175"/>
                <a:gd name="connsiteX7" fmla="*/ 6667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7 w 257175"/>
                <a:gd name="connsiteY10" fmla="*/ 252413 h 257175"/>
                <a:gd name="connsiteX11" fmla="*/ 20003 w 257175"/>
                <a:gd name="connsiteY11" fmla="*/ 257175 h 257175"/>
                <a:gd name="connsiteX12" fmla="*/ 128588 w 257175"/>
                <a:gd name="connsiteY12" fmla="*/ 257175 h 257175"/>
                <a:gd name="connsiteX13" fmla="*/ 140017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7 w 257175"/>
                <a:gd name="connsiteY20" fmla="*/ 0 h 257175"/>
                <a:gd name="connsiteX21" fmla="*/ 128588 w 257175"/>
                <a:gd name="connsiteY21" fmla="*/ 0 h 257175"/>
                <a:gd name="connsiteX22" fmla="*/ 20003 w 257175"/>
                <a:gd name="connsiteY22" fmla="*/ 0 h 257175"/>
                <a:gd name="connsiteX23" fmla="*/ 6667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7 w 257175"/>
                <a:gd name="connsiteY26" fmla="*/ 69532 h 257175"/>
                <a:gd name="connsiteX27" fmla="*/ 20003 w 257175"/>
                <a:gd name="connsiteY27" fmla="*/ 75248 h 257175"/>
                <a:gd name="connsiteX28" fmla="*/ 124778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8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8" y="128588"/>
                  </a:moveTo>
                  <a:lnTo>
                    <a:pt x="181928" y="128588"/>
                  </a:lnTo>
                  <a:cubicBezTo>
                    <a:pt x="181928" y="143828"/>
                    <a:pt x="176213" y="156210"/>
                    <a:pt x="166688" y="166688"/>
                  </a:cubicBezTo>
                  <a:cubicBezTo>
                    <a:pt x="156210" y="177165"/>
                    <a:pt x="143828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8" y="181927"/>
                  </a:cubicBezTo>
                  <a:lnTo>
                    <a:pt x="20003" y="181927"/>
                  </a:lnTo>
                  <a:cubicBezTo>
                    <a:pt x="15240" y="181927"/>
                    <a:pt x="10478" y="183833"/>
                    <a:pt x="6667" y="187643"/>
                  </a:cubicBezTo>
                  <a:cubicBezTo>
                    <a:pt x="2858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7" y="252413"/>
                  </a:cubicBezTo>
                  <a:cubicBezTo>
                    <a:pt x="10478" y="256223"/>
                    <a:pt x="15240" y="257175"/>
                    <a:pt x="20003" y="257175"/>
                  </a:cubicBezTo>
                  <a:lnTo>
                    <a:pt x="128588" y="257175"/>
                  </a:lnTo>
                  <a:cubicBezTo>
                    <a:pt x="132398" y="257175"/>
                    <a:pt x="136208" y="257175"/>
                    <a:pt x="140017" y="256223"/>
                  </a:cubicBezTo>
                  <a:cubicBezTo>
                    <a:pt x="155258" y="255270"/>
                    <a:pt x="170498" y="251460"/>
                    <a:pt x="183833" y="244793"/>
                  </a:cubicBezTo>
                  <a:cubicBezTo>
                    <a:pt x="196215" y="239077"/>
                    <a:pt x="208598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2" y="61913"/>
                    <a:pt x="219075" y="37147"/>
                  </a:cubicBezTo>
                  <a:cubicBezTo>
                    <a:pt x="208598" y="26670"/>
                    <a:pt x="196215" y="18097"/>
                    <a:pt x="183833" y="11430"/>
                  </a:cubicBezTo>
                  <a:cubicBezTo>
                    <a:pt x="170498" y="4763"/>
                    <a:pt x="156210" y="953"/>
                    <a:pt x="140017" y="0"/>
                  </a:cubicBezTo>
                  <a:cubicBezTo>
                    <a:pt x="136208" y="0"/>
                    <a:pt x="132398" y="0"/>
                    <a:pt x="128588" y="0"/>
                  </a:cubicBezTo>
                  <a:lnTo>
                    <a:pt x="20003" y="0"/>
                  </a:lnTo>
                  <a:cubicBezTo>
                    <a:pt x="15240" y="0"/>
                    <a:pt x="10478" y="953"/>
                    <a:pt x="6667" y="4763"/>
                  </a:cubicBezTo>
                  <a:cubicBezTo>
                    <a:pt x="2858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7" y="69532"/>
                  </a:cubicBezTo>
                  <a:cubicBezTo>
                    <a:pt x="10478" y="73343"/>
                    <a:pt x="15240" y="75248"/>
                    <a:pt x="20003" y="75248"/>
                  </a:cubicBezTo>
                  <a:lnTo>
                    <a:pt x="124778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0975" y="114300"/>
                    <a:pt x="181928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E10A5F74-2398-45F9-92BC-066FF44A1AE5}"/>
                </a:ext>
              </a:extLst>
            </p:cNvPr>
            <p:cNvSpPr/>
            <p:nvPr/>
          </p:nvSpPr>
          <p:spPr>
            <a:xfrm>
              <a:off x="9804491" y="531849"/>
              <a:ext cx="257175" cy="257175"/>
            </a:xfrm>
            <a:custGeom>
              <a:avLst/>
              <a:gdLst>
                <a:gd name="connsiteX0" fmla="*/ 181927 w 257175"/>
                <a:gd name="connsiteY0" fmla="*/ 128588 h 257175"/>
                <a:gd name="connsiteX1" fmla="*/ 181927 w 257175"/>
                <a:gd name="connsiteY1" fmla="*/ 128588 h 257175"/>
                <a:gd name="connsiteX2" fmla="*/ 166688 w 257175"/>
                <a:gd name="connsiteY2" fmla="*/ 166688 h 257175"/>
                <a:gd name="connsiteX3" fmla="*/ 128588 w 257175"/>
                <a:gd name="connsiteY3" fmla="*/ 181927 h 257175"/>
                <a:gd name="connsiteX4" fmla="*/ 125730 w 257175"/>
                <a:gd name="connsiteY4" fmla="*/ 181927 h 257175"/>
                <a:gd name="connsiteX5" fmla="*/ 124777 w 257175"/>
                <a:gd name="connsiteY5" fmla="*/ 181927 h 257175"/>
                <a:gd name="connsiteX6" fmla="*/ 20002 w 257175"/>
                <a:gd name="connsiteY6" fmla="*/ 181927 h 257175"/>
                <a:gd name="connsiteX7" fmla="*/ 6668 w 257175"/>
                <a:gd name="connsiteY7" fmla="*/ 187643 h 257175"/>
                <a:gd name="connsiteX8" fmla="*/ 0 w 257175"/>
                <a:gd name="connsiteY8" fmla="*/ 201930 h 257175"/>
                <a:gd name="connsiteX9" fmla="*/ 0 w 257175"/>
                <a:gd name="connsiteY9" fmla="*/ 239077 h 257175"/>
                <a:gd name="connsiteX10" fmla="*/ 6668 w 257175"/>
                <a:gd name="connsiteY10" fmla="*/ 252413 h 257175"/>
                <a:gd name="connsiteX11" fmla="*/ 20002 w 257175"/>
                <a:gd name="connsiteY11" fmla="*/ 257175 h 257175"/>
                <a:gd name="connsiteX12" fmla="*/ 128588 w 257175"/>
                <a:gd name="connsiteY12" fmla="*/ 257175 h 257175"/>
                <a:gd name="connsiteX13" fmla="*/ 140018 w 257175"/>
                <a:gd name="connsiteY13" fmla="*/ 256223 h 257175"/>
                <a:gd name="connsiteX14" fmla="*/ 183833 w 257175"/>
                <a:gd name="connsiteY14" fmla="*/ 244793 h 257175"/>
                <a:gd name="connsiteX15" fmla="*/ 219075 w 257175"/>
                <a:gd name="connsiteY15" fmla="*/ 219075 h 257175"/>
                <a:gd name="connsiteX16" fmla="*/ 257175 w 257175"/>
                <a:gd name="connsiteY16" fmla="*/ 128588 h 257175"/>
                <a:gd name="connsiteX17" fmla="*/ 257175 w 257175"/>
                <a:gd name="connsiteY17" fmla="*/ 127635 h 257175"/>
                <a:gd name="connsiteX18" fmla="*/ 219075 w 257175"/>
                <a:gd name="connsiteY18" fmla="*/ 37147 h 257175"/>
                <a:gd name="connsiteX19" fmla="*/ 183833 w 257175"/>
                <a:gd name="connsiteY19" fmla="*/ 11430 h 257175"/>
                <a:gd name="connsiteX20" fmla="*/ 140018 w 257175"/>
                <a:gd name="connsiteY20" fmla="*/ 0 h 257175"/>
                <a:gd name="connsiteX21" fmla="*/ 128588 w 257175"/>
                <a:gd name="connsiteY21" fmla="*/ 0 h 257175"/>
                <a:gd name="connsiteX22" fmla="*/ 20002 w 257175"/>
                <a:gd name="connsiteY22" fmla="*/ 0 h 257175"/>
                <a:gd name="connsiteX23" fmla="*/ 6668 w 257175"/>
                <a:gd name="connsiteY23" fmla="*/ 4763 h 257175"/>
                <a:gd name="connsiteX24" fmla="*/ 0 w 257175"/>
                <a:gd name="connsiteY24" fmla="*/ 18097 h 257175"/>
                <a:gd name="connsiteX25" fmla="*/ 0 w 257175"/>
                <a:gd name="connsiteY25" fmla="*/ 55245 h 257175"/>
                <a:gd name="connsiteX26" fmla="*/ 6668 w 257175"/>
                <a:gd name="connsiteY26" fmla="*/ 69532 h 257175"/>
                <a:gd name="connsiteX27" fmla="*/ 20002 w 257175"/>
                <a:gd name="connsiteY27" fmla="*/ 75248 h 257175"/>
                <a:gd name="connsiteX28" fmla="*/ 124777 w 257175"/>
                <a:gd name="connsiteY28" fmla="*/ 75248 h 257175"/>
                <a:gd name="connsiteX29" fmla="*/ 125730 w 257175"/>
                <a:gd name="connsiteY29" fmla="*/ 75248 h 257175"/>
                <a:gd name="connsiteX30" fmla="*/ 128588 w 257175"/>
                <a:gd name="connsiteY30" fmla="*/ 75248 h 257175"/>
                <a:gd name="connsiteX31" fmla="*/ 166688 w 257175"/>
                <a:gd name="connsiteY31" fmla="*/ 90488 h 257175"/>
                <a:gd name="connsiteX32" fmla="*/ 181927 w 257175"/>
                <a:gd name="connsiteY32" fmla="*/ 1285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7175" h="257175">
                  <a:moveTo>
                    <a:pt x="181927" y="128588"/>
                  </a:moveTo>
                  <a:lnTo>
                    <a:pt x="181927" y="128588"/>
                  </a:lnTo>
                  <a:cubicBezTo>
                    <a:pt x="181927" y="143828"/>
                    <a:pt x="176213" y="156210"/>
                    <a:pt x="166688" y="166688"/>
                  </a:cubicBezTo>
                  <a:cubicBezTo>
                    <a:pt x="156210" y="177165"/>
                    <a:pt x="143827" y="181927"/>
                    <a:pt x="128588" y="181927"/>
                  </a:cubicBezTo>
                  <a:lnTo>
                    <a:pt x="125730" y="181927"/>
                  </a:lnTo>
                  <a:cubicBezTo>
                    <a:pt x="125730" y="181927"/>
                    <a:pt x="125730" y="181927"/>
                    <a:pt x="124777" y="181927"/>
                  </a:cubicBezTo>
                  <a:lnTo>
                    <a:pt x="20002" y="181927"/>
                  </a:lnTo>
                  <a:cubicBezTo>
                    <a:pt x="15240" y="181927"/>
                    <a:pt x="10477" y="183833"/>
                    <a:pt x="6668" y="187643"/>
                  </a:cubicBezTo>
                  <a:cubicBezTo>
                    <a:pt x="2857" y="191452"/>
                    <a:pt x="0" y="195263"/>
                    <a:pt x="0" y="201930"/>
                  </a:cubicBezTo>
                  <a:lnTo>
                    <a:pt x="0" y="239077"/>
                  </a:lnTo>
                  <a:cubicBezTo>
                    <a:pt x="0" y="244793"/>
                    <a:pt x="1905" y="249555"/>
                    <a:pt x="6668" y="252413"/>
                  </a:cubicBezTo>
                  <a:cubicBezTo>
                    <a:pt x="10477" y="256223"/>
                    <a:pt x="15240" y="257175"/>
                    <a:pt x="20002" y="257175"/>
                  </a:cubicBezTo>
                  <a:lnTo>
                    <a:pt x="128588" y="257175"/>
                  </a:lnTo>
                  <a:cubicBezTo>
                    <a:pt x="132397" y="257175"/>
                    <a:pt x="136208" y="257175"/>
                    <a:pt x="140018" y="256223"/>
                  </a:cubicBezTo>
                  <a:cubicBezTo>
                    <a:pt x="155258" y="255270"/>
                    <a:pt x="170497" y="251460"/>
                    <a:pt x="183833" y="244793"/>
                  </a:cubicBezTo>
                  <a:cubicBezTo>
                    <a:pt x="196215" y="239077"/>
                    <a:pt x="208597" y="230505"/>
                    <a:pt x="219075" y="219075"/>
                  </a:cubicBezTo>
                  <a:cubicBezTo>
                    <a:pt x="243840" y="194310"/>
                    <a:pt x="257175" y="163830"/>
                    <a:pt x="257175" y="128588"/>
                  </a:cubicBezTo>
                  <a:lnTo>
                    <a:pt x="257175" y="127635"/>
                  </a:lnTo>
                  <a:cubicBezTo>
                    <a:pt x="257175" y="92393"/>
                    <a:pt x="244793" y="61913"/>
                    <a:pt x="219075" y="37147"/>
                  </a:cubicBezTo>
                  <a:cubicBezTo>
                    <a:pt x="208597" y="26670"/>
                    <a:pt x="196215" y="18097"/>
                    <a:pt x="183833" y="11430"/>
                  </a:cubicBezTo>
                  <a:cubicBezTo>
                    <a:pt x="170497" y="4763"/>
                    <a:pt x="156210" y="953"/>
                    <a:pt x="140018" y="0"/>
                  </a:cubicBezTo>
                  <a:cubicBezTo>
                    <a:pt x="136208" y="0"/>
                    <a:pt x="132397" y="0"/>
                    <a:pt x="128588" y="0"/>
                  </a:cubicBezTo>
                  <a:lnTo>
                    <a:pt x="20002" y="0"/>
                  </a:lnTo>
                  <a:cubicBezTo>
                    <a:pt x="15240" y="0"/>
                    <a:pt x="10477" y="953"/>
                    <a:pt x="6668" y="4763"/>
                  </a:cubicBezTo>
                  <a:cubicBezTo>
                    <a:pt x="2857" y="8572"/>
                    <a:pt x="0" y="13335"/>
                    <a:pt x="0" y="18097"/>
                  </a:cubicBezTo>
                  <a:lnTo>
                    <a:pt x="0" y="55245"/>
                  </a:lnTo>
                  <a:cubicBezTo>
                    <a:pt x="0" y="60960"/>
                    <a:pt x="1905" y="65723"/>
                    <a:pt x="6668" y="69532"/>
                  </a:cubicBezTo>
                  <a:cubicBezTo>
                    <a:pt x="10477" y="73343"/>
                    <a:pt x="15240" y="75248"/>
                    <a:pt x="20002" y="75248"/>
                  </a:cubicBezTo>
                  <a:lnTo>
                    <a:pt x="124777" y="75248"/>
                  </a:lnTo>
                  <a:cubicBezTo>
                    <a:pt x="125730" y="75248"/>
                    <a:pt x="125730" y="75248"/>
                    <a:pt x="125730" y="75248"/>
                  </a:cubicBezTo>
                  <a:lnTo>
                    <a:pt x="128588" y="75248"/>
                  </a:lnTo>
                  <a:cubicBezTo>
                    <a:pt x="142875" y="75248"/>
                    <a:pt x="156210" y="80963"/>
                    <a:pt x="166688" y="90488"/>
                  </a:cubicBezTo>
                  <a:cubicBezTo>
                    <a:pt x="176213" y="101918"/>
                    <a:pt x="181927" y="114300"/>
                    <a:pt x="181927" y="128588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79CC05F-B187-B74F-71E7-2250F5DA121C}"/>
                </a:ext>
              </a:extLst>
            </p:cNvPr>
            <p:cNvSpPr/>
            <p:nvPr/>
          </p:nvSpPr>
          <p:spPr>
            <a:xfrm>
              <a:off x="10430283" y="422312"/>
              <a:ext cx="266699" cy="366712"/>
            </a:xfrm>
            <a:custGeom>
              <a:avLst/>
              <a:gdLst>
                <a:gd name="connsiteX0" fmla="*/ 266700 w 266699"/>
                <a:gd name="connsiteY0" fmla="*/ 310515 h 366712"/>
                <a:gd name="connsiteX1" fmla="*/ 266700 w 266699"/>
                <a:gd name="connsiteY1" fmla="*/ 347663 h 366712"/>
                <a:gd name="connsiteX2" fmla="*/ 260032 w 266699"/>
                <a:gd name="connsiteY2" fmla="*/ 361950 h 366712"/>
                <a:gd name="connsiteX3" fmla="*/ 246698 w 266699"/>
                <a:gd name="connsiteY3" fmla="*/ 366713 h 366712"/>
                <a:gd name="connsiteX4" fmla="*/ 128588 w 266699"/>
                <a:gd name="connsiteY4" fmla="*/ 366713 h 366712"/>
                <a:gd name="connsiteX5" fmla="*/ 117157 w 266699"/>
                <a:gd name="connsiteY5" fmla="*/ 366713 h 366712"/>
                <a:gd name="connsiteX6" fmla="*/ 38100 w 266699"/>
                <a:gd name="connsiteY6" fmla="*/ 329565 h 366712"/>
                <a:gd name="connsiteX7" fmla="*/ 0 w 266699"/>
                <a:gd name="connsiteY7" fmla="*/ 239078 h 366712"/>
                <a:gd name="connsiteX8" fmla="*/ 0 w 266699"/>
                <a:gd name="connsiteY8" fmla="*/ 19050 h 366712"/>
                <a:gd name="connsiteX9" fmla="*/ 5715 w 266699"/>
                <a:gd name="connsiteY9" fmla="*/ 5715 h 366712"/>
                <a:gd name="connsiteX10" fmla="*/ 19050 w 266699"/>
                <a:gd name="connsiteY10" fmla="*/ 0 h 366712"/>
                <a:gd name="connsiteX11" fmla="*/ 56198 w 266699"/>
                <a:gd name="connsiteY11" fmla="*/ 0 h 366712"/>
                <a:gd name="connsiteX12" fmla="*/ 69532 w 266699"/>
                <a:gd name="connsiteY12" fmla="*/ 5715 h 366712"/>
                <a:gd name="connsiteX13" fmla="*/ 75248 w 266699"/>
                <a:gd name="connsiteY13" fmla="*/ 19050 h 366712"/>
                <a:gd name="connsiteX14" fmla="*/ 75248 w 266699"/>
                <a:gd name="connsiteY14" fmla="*/ 239078 h 366712"/>
                <a:gd name="connsiteX15" fmla="*/ 90488 w 266699"/>
                <a:gd name="connsiteY15" fmla="*/ 277178 h 366712"/>
                <a:gd name="connsiteX16" fmla="*/ 128588 w 266699"/>
                <a:gd name="connsiteY16" fmla="*/ 292418 h 366712"/>
                <a:gd name="connsiteX17" fmla="*/ 131445 w 266699"/>
                <a:gd name="connsiteY17" fmla="*/ 292418 h 366712"/>
                <a:gd name="connsiteX18" fmla="*/ 131445 w 266699"/>
                <a:gd name="connsiteY18" fmla="*/ 292418 h 366712"/>
                <a:gd name="connsiteX19" fmla="*/ 132398 w 266699"/>
                <a:gd name="connsiteY19" fmla="*/ 292418 h 366712"/>
                <a:gd name="connsiteX20" fmla="*/ 246698 w 266699"/>
                <a:gd name="connsiteY20" fmla="*/ 292418 h 366712"/>
                <a:gd name="connsiteX21" fmla="*/ 260032 w 266699"/>
                <a:gd name="connsiteY21" fmla="*/ 298133 h 366712"/>
                <a:gd name="connsiteX22" fmla="*/ 266700 w 266699"/>
                <a:gd name="connsiteY22" fmla="*/ 310515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699" h="366712">
                  <a:moveTo>
                    <a:pt x="266700" y="310515"/>
                  </a:moveTo>
                  <a:lnTo>
                    <a:pt x="266700" y="347663"/>
                  </a:lnTo>
                  <a:cubicBezTo>
                    <a:pt x="266700" y="353378"/>
                    <a:pt x="264795" y="358140"/>
                    <a:pt x="260032" y="361950"/>
                  </a:cubicBezTo>
                  <a:cubicBezTo>
                    <a:pt x="256223" y="365760"/>
                    <a:pt x="251460" y="366713"/>
                    <a:pt x="246698" y="366713"/>
                  </a:cubicBezTo>
                  <a:lnTo>
                    <a:pt x="128588" y="366713"/>
                  </a:lnTo>
                  <a:cubicBezTo>
                    <a:pt x="124777" y="366713"/>
                    <a:pt x="120967" y="366713"/>
                    <a:pt x="117157" y="366713"/>
                  </a:cubicBezTo>
                  <a:cubicBezTo>
                    <a:pt x="86677" y="363855"/>
                    <a:pt x="60960" y="352425"/>
                    <a:pt x="38100" y="329565"/>
                  </a:cubicBezTo>
                  <a:cubicBezTo>
                    <a:pt x="12382" y="304800"/>
                    <a:pt x="0" y="274320"/>
                    <a:pt x="0" y="239078"/>
                  </a:cubicBezTo>
                  <a:lnTo>
                    <a:pt x="0" y="19050"/>
                  </a:lnTo>
                  <a:cubicBezTo>
                    <a:pt x="0" y="14288"/>
                    <a:pt x="1905" y="9525"/>
                    <a:pt x="5715" y="5715"/>
                  </a:cubicBezTo>
                  <a:cubicBezTo>
                    <a:pt x="9525" y="1905"/>
                    <a:pt x="13335" y="0"/>
                    <a:pt x="19050" y="0"/>
                  </a:cubicBezTo>
                  <a:lnTo>
                    <a:pt x="56198" y="0"/>
                  </a:lnTo>
                  <a:cubicBezTo>
                    <a:pt x="60960" y="0"/>
                    <a:pt x="65723" y="1905"/>
                    <a:pt x="69532" y="5715"/>
                  </a:cubicBezTo>
                  <a:cubicBezTo>
                    <a:pt x="73342" y="9525"/>
                    <a:pt x="75248" y="13335"/>
                    <a:pt x="75248" y="19050"/>
                  </a:cubicBezTo>
                  <a:lnTo>
                    <a:pt x="75248" y="239078"/>
                  </a:lnTo>
                  <a:cubicBezTo>
                    <a:pt x="75248" y="254318"/>
                    <a:pt x="80963" y="266700"/>
                    <a:pt x="90488" y="277178"/>
                  </a:cubicBezTo>
                  <a:cubicBezTo>
                    <a:pt x="100965" y="287655"/>
                    <a:pt x="113348" y="292418"/>
                    <a:pt x="128588" y="292418"/>
                  </a:cubicBezTo>
                  <a:cubicBezTo>
                    <a:pt x="129540" y="292418"/>
                    <a:pt x="130492" y="292418"/>
                    <a:pt x="131445" y="292418"/>
                  </a:cubicBezTo>
                  <a:lnTo>
                    <a:pt x="131445" y="292418"/>
                  </a:lnTo>
                  <a:cubicBezTo>
                    <a:pt x="131445" y="292418"/>
                    <a:pt x="131445" y="292418"/>
                    <a:pt x="132398" y="292418"/>
                  </a:cubicBezTo>
                  <a:lnTo>
                    <a:pt x="246698" y="292418"/>
                  </a:lnTo>
                  <a:cubicBezTo>
                    <a:pt x="251460" y="292418"/>
                    <a:pt x="256223" y="294323"/>
                    <a:pt x="260032" y="298133"/>
                  </a:cubicBezTo>
                  <a:cubicBezTo>
                    <a:pt x="263843" y="300990"/>
                    <a:pt x="266700" y="304800"/>
                    <a:pt x="266700" y="31051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06EBC1D4-E5E9-6FEF-D26A-C7D7C071B09E}"/>
                </a:ext>
              </a:extLst>
            </p:cNvPr>
            <p:cNvSpPr/>
            <p:nvPr/>
          </p:nvSpPr>
          <p:spPr>
            <a:xfrm>
              <a:off x="10096908" y="532802"/>
              <a:ext cx="293369" cy="256222"/>
            </a:xfrm>
            <a:custGeom>
              <a:avLst/>
              <a:gdLst>
                <a:gd name="connsiteX0" fmla="*/ 293370 w 293369"/>
                <a:gd name="connsiteY0" fmla="*/ 56197 h 256222"/>
                <a:gd name="connsiteX1" fmla="*/ 293370 w 293369"/>
                <a:gd name="connsiteY1" fmla="*/ 19050 h 256222"/>
                <a:gd name="connsiteX2" fmla="*/ 286703 w 293369"/>
                <a:gd name="connsiteY2" fmla="*/ 4763 h 256222"/>
                <a:gd name="connsiteX3" fmla="*/ 273367 w 293369"/>
                <a:gd name="connsiteY3" fmla="*/ 0 h 256222"/>
                <a:gd name="connsiteX4" fmla="*/ 128588 w 293369"/>
                <a:gd name="connsiteY4" fmla="*/ 0 h 256222"/>
                <a:gd name="connsiteX5" fmla="*/ 117157 w 293369"/>
                <a:gd name="connsiteY5" fmla="*/ 0 h 256222"/>
                <a:gd name="connsiteX6" fmla="*/ 38100 w 293369"/>
                <a:gd name="connsiteY6" fmla="*/ 37147 h 256222"/>
                <a:gd name="connsiteX7" fmla="*/ 0 w 293369"/>
                <a:gd name="connsiteY7" fmla="*/ 127635 h 256222"/>
                <a:gd name="connsiteX8" fmla="*/ 0 w 293369"/>
                <a:gd name="connsiteY8" fmla="*/ 237173 h 256222"/>
                <a:gd name="connsiteX9" fmla="*/ 5715 w 293369"/>
                <a:gd name="connsiteY9" fmla="*/ 250508 h 256222"/>
                <a:gd name="connsiteX10" fmla="*/ 19050 w 293369"/>
                <a:gd name="connsiteY10" fmla="*/ 256223 h 256222"/>
                <a:gd name="connsiteX11" fmla="*/ 56198 w 293369"/>
                <a:gd name="connsiteY11" fmla="*/ 256223 h 256222"/>
                <a:gd name="connsiteX12" fmla="*/ 69532 w 293369"/>
                <a:gd name="connsiteY12" fmla="*/ 250508 h 256222"/>
                <a:gd name="connsiteX13" fmla="*/ 75248 w 293369"/>
                <a:gd name="connsiteY13" fmla="*/ 237173 h 256222"/>
                <a:gd name="connsiteX14" fmla="*/ 75248 w 293369"/>
                <a:gd name="connsiteY14" fmla="*/ 127635 h 256222"/>
                <a:gd name="connsiteX15" fmla="*/ 90488 w 293369"/>
                <a:gd name="connsiteY15" fmla="*/ 89535 h 256222"/>
                <a:gd name="connsiteX16" fmla="*/ 128588 w 293369"/>
                <a:gd name="connsiteY16" fmla="*/ 74295 h 256222"/>
                <a:gd name="connsiteX17" fmla="*/ 131445 w 293369"/>
                <a:gd name="connsiteY17" fmla="*/ 74295 h 256222"/>
                <a:gd name="connsiteX18" fmla="*/ 131445 w 293369"/>
                <a:gd name="connsiteY18" fmla="*/ 74295 h 256222"/>
                <a:gd name="connsiteX19" fmla="*/ 132398 w 293369"/>
                <a:gd name="connsiteY19" fmla="*/ 74295 h 256222"/>
                <a:gd name="connsiteX20" fmla="*/ 274320 w 293369"/>
                <a:gd name="connsiteY20" fmla="*/ 74295 h 256222"/>
                <a:gd name="connsiteX21" fmla="*/ 287655 w 293369"/>
                <a:gd name="connsiteY21" fmla="*/ 68580 h 256222"/>
                <a:gd name="connsiteX22" fmla="*/ 293370 w 293369"/>
                <a:gd name="connsiteY22" fmla="*/ 56197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369" h="256222">
                  <a:moveTo>
                    <a:pt x="293370" y="56197"/>
                  </a:moveTo>
                  <a:lnTo>
                    <a:pt x="293370" y="19050"/>
                  </a:lnTo>
                  <a:cubicBezTo>
                    <a:pt x="293370" y="13335"/>
                    <a:pt x="291465" y="8572"/>
                    <a:pt x="286703" y="4763"/>
                  </a:cubicBezTo>
                  <a:cubicBezTo>
                    <a:pt x="282892" y="952"/>
                    <a:pt x="278130" y="0"/>
                    <a:pt x="273367" y="0"/>
                  </a:cubicBezTo>
                  <a:lnTo>
                    <a:pt x="128588" y="0"/>
                  </a:lnTo>
                  <a:cubicBezTo>
                    <a:pt x="124777" y="0"/>
                    <a:pt x="120967" y="0"/>
                    <a:pt x="117157" y="0"/>
                  </a:cubicBezTo>
                  <a:cubicBezTo>
                    <a:pt x="86677" y="2857"/>
                    <a:pt x="60960" y="14288"/>
                    <a:pt x="38100" y="37147"/>
                  </a:cubicBezTo>
                  <a:cubicBezTo>
                    <a:pt x="12382" y="61913"/>
                    <a:pt x="0" y="92392"/>
                    <a:pt x="0" y="127635"/>
                  </a:cubicBezTo>
                  <a:lnTo>
                    <a:pt x="0" y="237173"/>
                  </a:lnTo>
                  <a:cubicBezTo>
                    <a:pt x="0" y="241935"/>
                    <a:pt x="1905" y="246698"/>
                    <a:pt x="5715" y="250508"/>
                  </a:cubicBezTo>
                  <a:cubicBezTo>
                    <a:pt x="9525" y="254317"/>
                    <a:pt x="13335" y="256223"/>
                    <a:pt x="19050" y="256223"/>
                  </a:cubicBezTo>
                  <a:lnTo>
                    <a:pt x="56198" y="256223"/>
                  </a:lnTo>
                  <a:cubicBezTo>
                    <a:pt x="60960" y="256223"/>
                    <a:pt x="65723" y="254317"/>
                    <a:pt x="69532" y="250508"/>
                  </a:cubicBezTo>
                  <a:cubicBezTo>
                    <a:pt x="73342" y="246698"/>
                    <a:pt x="75248" y="242887"/>
                    <a:pt x="75248" y="237173"/>
                  </a:cubicBezTo>
                  <a:lnTo>
                    <a:pt x="75248" y="127635"/>
                  </a:lnTo>
                  <a:cubicBezTo>
                    <a:pt x="75248" y="112395"/>
                    <a:pt x="80963" y="100013"/>
                    <a:pt x="90488" y="89535"/>
                  </a:cubicBezTo>
                  <a:cubicBezTo>
                    <a:pt x="100965" y="79057"/>
                    <a:pt x="113348" y="74295"/>
                    <a:pt x="128588" y="74295"/>
                  </a:cubicBezTo>
                  <a:cubicBezTo>
                    <a:pt x="129540" y="74295"/>
                    <a:pt x="130492" y="74295"/>
                    <a:pt x="131445" y="74295"/>
                  </a:cubicBezTo>
                  <a:lnTo>
                    <a:pt x="131445" y="74295"/>
                  </a:lnTo>
                  <a:cubicBezTo>
                    <a:pt x="131445" y="74295"/>
                    <a:pt x="131445" y="74295"/>
                    <a:pt x="132398" y="74295"/>
                  </a:cubicBezTo>
                  <a:lnTo>
                    <a:pt x="274320" y="74295"/>
                  </a:lnTo>
                  <a:cubicBezTo>
                    <a:pt x="279082" y="74295"/>
                    <a:pt x="283845" y="72390"/>
                    <a:pt x="287655" y="68580"/>
                  </a:cubicBezTo>
                  <a:cubicBezTo>
                    <a:pt x="291465" y="65723"/>
                    <a:pt x="293370" y="61913"/>
                    <a:pt x="293370" y="56197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0CBF90B9-D2FF-8929-9E28-E26B27BF039B}"/>
                </a:ext>
              </a:extLst>
            </p:cNvPr>
            <p:cNvSpPr/>
            <p:nvPr/>
          </p:nvSpPr>
          <p:spPr>
            <a:xfrm>
              <a:off x="9477783" y="532802"/>
              <a:ext cx="172402" cy="256222"/>
            </a:xfrm>
            <a:custGeom>
              <a:avLst/>
              <a:gdLst>
                <a:gd name="connsiteX0" fmla="*/ 0 w 172402"/>
                <a:gd name="connsiteY0" fmla="*/ 200025 h 256222"/>
                <a:gd name="connsiteX1" fmla="*/ 0 w 172402"/>
                <a:gd name="connsiteY1" fmla="*/ 237173 h 256222"/>
                <a:gd name="connsiteX2" fmla="*/ 6667 w 172402"/>
                <a:gd name="connsiteY2" fmla="*/ 251460 h 256222"/>
                <a:gd name="connsiteX3" fmla="*/ 20003 w 172402"/>
                <a:gd name="connsiteY3" fmla="*/ 256223 h 256222"/>
                <a:gd name="connsiteX4" fmla="*/ 43815 w 172402"/>
                <a:gd name="connsiteY4" fmla="*/ 256223 h 256222"/>
                <a:gd name="connsiteX5" fmla="*/ 55245 w 172402"/>
                <a:gd name="connsiteY5" fmla="*/ 256223 h 256222"/>
                <a:gd name="connsiteX6" fmla="*/ 134303 w 172402"/>
                <a:gd name="connsiteY6" fmla="*/ 219075 h 256222"/>
                <a:gd name="connsiteX7" fmla="*/ 172403 w 172402"/>
                <a:gd name="connsiteY7" fmla="*/ 128588 h 256222"/>
                <a:gd name="connsiteX8" fmla="*/ 172403 w 172402"/>
                <a:gd name="connsiteY8" fmla="*/ 19050 h 256222"/>
                <a:gd name="connsiteX9" fmla="*/ 166688 w 172402"/>
                <a:gd name="connsiteY9" fmla="*/ 5715 h 256222"/>
                <a:gd name="connsiteX10" fmla="*/ 153353 w 172402"/>
                <a:gd name="connsiteY10" fmla="*/ 0 h 256222"/>
                <a:gd name="connsiteX11" fmla="*/ 116205 w 172402"/>
                <a:gd name="connsiteY11" fmla="*/ 0 h 256222"/>
                <a:gd name="connsiteX12" fmla="*/ 102870 w 172402"/>
                <a:gd name="connsiteY12" fmla="*/ 5715 h 256222"/>
                <a:gd name="connsiteX13" fmla="*/ 97155 w 172402"/>
                <a:gd name="connsiteY13" fmla="*/ 19050 h 256222"/>
                <a:gd name="connsiteX14" fmla="*/ 97155 w 172402"/>
                <a:gd name="connsiteY14" fmla="*/ 128588 h 256222"/>
                <a:gd name="connsiteX15" fmla="*/ 81915 w 172402"/>
                <a:gd name="connsiteY15" fmla="*/ 166688 h 256222"/>
                <a:gd name="connsiteX16" fmla="*/ 43815 w 172402"/>
                <a:gd name="connsiteY16" fmla="*/ 181928 h 256222"/>
                <a:gd name="connsiteX17" fmla="*/ 40958 w 172402"/>
                <a:gd name="connsiteY17" fmla="*/ 181928 h 256222"/>
                <a:gd name="connsiteX18" fmla="*/ 40958 w 172402"/>
                <a:gd name="connsiteY18" fmla="*/ 181928 h 256222"/>
                <a:gd name="connsiteX19" fmla="*/ 40005 w 172402"/>
                <a:gd name="connsiteY19" fmla="*/ 181928 h 256222"/>
                <a:gd name="connsiteX20" fmla="*/ 20003 w 172402"/>
                <a:gd name="connsiteY20" fmla="*/ 181928 h 256222"/>
                <a:gd name="connsiteX21" fmla="*/ 6667 w 172402"/>
                <a:gd name="connsiteY21" fmla="*/ 187642 h 256222"/>
                <a:gd name="connsiteX22" fmla="*/ 0 w 172402"/>
                <a:gd name="connsiteY22" fmla="*/ 200025 h 2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402" h="256222">
                  <a:moveTo>
                    <a:pt x="0" y="200025"/>
                  </a:moveTo>
                  <a:lnTo>
                    <a:pt x="0" y="237173"/>
                  </a:lnTo>
                  <a:cubicBezTo>
                    <a:pt x="0" y="242887"/>
                    <a:pt x="1905" y="247650"/>
                    <a:pt x="6667" y="251460"/>
                  </a:cubicBezTo>
                  <a:cubicBezTo>
                    <a:pt x="10478" y="255270"/>
                    <a:pt x="15240" y="256223"/>
                    <a:pt x="20003" y="256223"/>
                  </a:cubicBezTo>
                  <a:lnTo>
                    <a:pt x="43815" y="256223"/>
                  </a:lnTo>
                  <a:cubicBezTo>
                    <a:pt x="47625" y="256223"/>
                    <a:pt x="51435" y="256223"/>
                    <a:pt x="55245" y="256223"/>
                  </a:cubicBezTo>
                  <a:cubicBezTo>
                    <a:pt x="85725" y="253365"/>
                    <a:pt x="111443" y="241935"/>
                    <a:pt x="134303" y="219075"/>
                  </a:cubicBezTo>
                  <a:cubicBezTo>
                    <a:pt x="160020" y="194310"/>
                    <a:pt x="172403" y="163830"/>
                    <a:pt x="172403" y="128588"/>
                  </a:cubicBezTo>
                  <a:lnTo>
                    <a:pt x="172403" y="19050"/>
                  </a:lnTo>
                  <a:cubicBezTo>
                    <a:pt x="172403" y="14288"/>
                    <a:pt x="170498" y="9525"/>
                    <a:pt x="166688" y="5715"/>
                  </a:cubicBezTo>
                  <a:cubicBezTo>
                    <a:pt x="162878" y="1905"/>
                    <a:pt x="159068" y="0"/>
                    <a:pt x="153353" y="0"/>
                  </a:cubicBezTo>
                  <a:lnTo>
                    <a:pt x="116205" y="0"/>
                  </a:lnTo>
                  <a:cubicBezTo>
                    <a:pt x="111443" y="0"/>
                    <a:pt x="106680" y="1905"/>
                    <a:pt x="102870" y="5715"/>
                  </a:cubicBezTo>
                  <a:cubicBezTo>
                    <a:pt x="99060" y="9525"/>
                    <a:pt x="97155" y="13335"/>
                    <a:pt x="97155" y="19050"/>
                  </a:cubicBezTo>
                  <a:lnTo>
                    <a:pt x="97155" y="128588"/>
                  </a:lnTo>
                  <a:cubicBezTo>
                    <a:pt x="97155" y="143828"/>
                    <a:pt x="91440" y="156210"/>
                    <a:pt x="81915" y="166688"/>
                  </a:cubicBezTo>
                  <a:cubicBezTo>
                    <a:pt x="71438" y="177165"/>
                    <a:pt x="59055" y="181928"/>
                    <a:pt x="43815" y="181928"/>
                  </a:cubicBezTo>
                  <a:cubicBezTo>
                    <a:pt x="42863" y="181928"/>
                    <a:pt x="41910" y="181928"/>
                    <a:pt x="40958" y="181928"/>
                  </a:cubicBezTo>
                  <a:lnTo>
                    <a:pt x="40958" y="181928"/>
                  </a:lnTo>
                  <a:cubicBezTo>
                    <a:pt x="40958" y="181928"/>
                    <a:pt x="40958" y="181928"/>
                    <a:pt x="40005" y="181928"/>
                  </a:cubicBezTo>
                  <a:lnTo>
                    <a:pt x="20003" y="181928"/>
                  </a:lnTo>
                  <a:cubicBezTo>
                    <a:pt x="15240" y="181928"/>
                    <a:pt x="10478" y="183833"/>
                    <a:pt x="6667" y="187642"/>
                  </a:cubicBezTo>
                  <a:cubicBezTo>
                    <a:pt x="2858" y="190500"/>
                    <a:pt x="0" y="194310"/>
                    <a:pt x="0" y="200025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CE28E932-01ED-7A23-8B53-E39D6BFBE2E7}"/>
                </a:ext>
              </a:extLst>
            </p:cNvPr>
            <p:cNvSpPr/>
            <p:nvPr/>
          </p:nvSpPr>
          <p:spPr>
            <a:xfrm>
              <a:off x="968923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4F01C75-88EA-04AE-873A-22EBA578A67F}"/>
                </a:ext>
              </a:extLst>
            </p:cNvPr>
            <p:cNvSpPr/>
            <p:nvPr/>
          </p:nvSpPr>
          <p:spPr>
            <a:xfrm>
              <a:off x="10238831" y="639481"/>
              <a:ext cx="133350" cy="120967"/>
            </a:xfrm>
            <a:custGeom>
              <a:avLst/>
              <a:gdLst>
                <a:gd name="connsiteX0" fmla="*/ 133350 w 133350"/>
                <a:gd name="connsiteY0" fmla="*/ 19050 h 120967"/>
                <a:gd name="connsiteX1" fmla="*/ 133350 w 133350"/>
                <a:gd name="connsiteY1" fmla="*/ 101918 h 120967"/>
                <a:gd name="connsiteX2" fmla="*/ 114300 w 133350"/>
                <a:gd name="connsiteY2" fmla="*/ 120968 h 120967"/>
                <a:gd name="connsiteX3" fmla="*/ 77152 w 133350"/>
                <a:gd name="connsiteY3" fmla="*/ 120968 h 120967"/>
                <a:gd name="connsiteX4" fmla="*/ 58102 w 133350"/>
                <a:gd name="connsiteY4" fmla="*/ 101918 h 120967"/>
                <a:gd name="connsiteX5" fmla="*/ 58102 w 133350"/>
                <a:gd name="connsiteY5" fmla="*/ 89535 h 120967"/>
                <a:gd name="connsiteX6" fmla="*/ 43815 w 133350"/>
                <a:gd name="connsiteY6" fmla="*/ 75248 h 120967"/>
                <a:gd name="connsiteX7" fmla="*/ 19050 w 133350"/>
                <a:gd name="connsiteY7" fmla="*/ 75248 h 120967"/>
                <a:gd name="connsiteX8" fmla="*/ 0 w 133350"/>
                <a:gd name="connsiteY8" fmla="*/ 56198 h 120967"/>
                <a:gd name="connsiteX9" fmla="*/ 0 w 133350"/>
                <a:gd name="connsiteY9" fmla="*/ 19050 h 120967"/>
                <a:gd name="connsiteX10" fmla="*/ 19050 w 133350"/>
                <a:gd name="connsiteY10" fmla="*/ 0 h 120967"/>
                <a:gd name="connsiteX11" fmla="*/ 113347 w 133350"/>
                <a:gd name="connsiteY11" fmla="*/ 0 h 120967"/>
                <a:gd name="connsiteX12" fmla="*/ 133350 w 133350"/>
                <a:gd name="connsiteY12" fmla="*/ 19050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20967">
                  <a:moveTo>
                    <a:pt x="133350" y="19050"/>
                  </a:moveTo>
                  <a:lnTo>
                    <a:pt x="133350" y="101918"/>
                  </a:lnTo>
                  <a:cubicBezTo>
                    <a:pt x="133350" y="112395"/>
                    <a:pt x="124777" y="120968"/>
                    <a:pt x="114300" y="120968"/>
                  </a:cubicBezTo>
                  <a:lnTo>
                    <a:pt x="77152" y="120968"/>
                  </a:lnTo>
                  <a:cubicBezTo>
                    <a:pt x="66675" y="120968"/>
                    <a:pt x="58102" y="112395"/>
                    <a:pt x="58102" y="101918"/>
                  </a:cubicBezTo>
                  <a:lnTo>
                    <a:pt x="58102" y="89535"/>
                  </a:lnTo>
                  <a:cubicBezTo>
                    <a:pt x="58102" y="81915"/>
                    <a:pt x="51435" y="75248"/>
                    <a:pt x="43815" y="75248"/>
                  </a:cubicBezTo>
                  <a:lnTo>
                    <a:pt x="19050" y="75248"/>
                  </a:lnTo>
                  <a:cubicBezTo>
                    <a:pt x="8572" y="75248"/>
                    <a:pt x="0" y="66675"/>
                    <a:pt x="0" y="56198"/>
                  </a:cubicBezTo>
                  <a:lnTo>
                    <a:pt x="0" y="19050"/>
                  </a:lnTo>
                  <a:cubicBezTo>
                    <a:pt x="0" y="8573"/>
                    <a:pt x="8572" y="0"/>
                    <a:pt x="19050" y="0"/>
                  </a:cubicBezTo>
                  <a:lnTo>
                    <a:pt x="113347" y="0"/>
                  </a:lnTo>
                  <a:cubicBezTo>
                    <a:pt x="124777" y="0"/>
                    <a:pt x="133350" y="8573"/>
                    <a:pt x="133350" y="1905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DFB9E7D8-5387-89B1-F865-6A4A1AB541DA}"/>
                </a:ext>
              </a:extLst>
            </p:cNvPr>
            <p:cNvSpPr/>
            <p:nvPr/>
          </p:nvSpPr>
          <p:spPr>
            <a:xfrm>
              <a:off x="9575890" y="421359"/>
              <a:ext cx="74295" cy="73423"/>
            </a:xfrm>
            <a:custGeom>
              <a:avLst/>
              <a:gdLst>
                <a:gd name="connsiteX0" fmla="*/ 59055 w 74295"/>
                <a:gd name="connsiteY0" fmla="*/ 0 h 73423"/>
                <a:gd name="connsiteX1" fmla="*/ 15240 w 74295"/>
                <a:gd name="connsiteY1" fmla="*/ 0 h 73423"/>
                <a:gd name="connsiteX2" fmla="*/ 0 w 74295"/>
                <a:gd name="connsiteY2" fmla="*/ 15240 h 73423"/>
                <a:gd name="connsiteX3" fmla="*/ 0 w 74295"/>
                <a:gd name="connsiteY3" fmla="*/ 58103 h 73423"/>
                <a:gd name="connsiteX4" fmla="*/ 15240 w 74295"/>
                <a:gd name="connsiteY4" fmla="*/ 73343 h 73423"/>
                <a:gd name="connsiteX5" fmla="*/ 59055 w 74295"/>
                <a:gd name="connsiteY5" fmla="*/ 73343 h 73423"/>
                <a:gd name="connsiteX6" fmla="*/ 74295 w 74295"/>
                <a:gd name="connsiteY6" fmla="*/ 58103 h 73423"/>
                <a:gd name="connsiteX7" fmla="*/ 74295 w 74295"/>
                <a:gd name="connsiteY7" fmla="*/ 15240 h 73423"/>
                <a:gd name="connsiteX8" fmla="*/ 59055 w 74295"/>
                <a:gd name="connsiteY8" fmla="*/ 0 h 7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" h="73423">
                  <a:moveTo>
                    <a:pt x="59055" y="0"/>
                  </a:moveTo>
                  <a:lnTo>
                    <a:pt x="15240" y="0"/>
                  </a:lnTo>
                  <a:cubicBezTo>
                    <a:pt x="6667" y="0"/>
                    <a:pt x="0" y="6667"/>
                    <a:pt x="0" y="15240"/>
                  </a:cubicBezTo>
                  <a:lnTo>
                    <a:pt x="0" y="58103"/>
                  </a:lnTo>
                  <a:cubicBezTo>
                    <a:pt x="0" y="66675"/>
                    <a:pt x="6667" y="73343"/>
                    <a:pt x="15240" y="73343"/>
                  </a:cubicBezTo>
                  <a:lnTo>
                    <a:pt x="59055" y="73343"/>
                  </a:lnTo>
                  <a:cubicBezTo>
                    <a:pt x="67627" y="74295"/>
                    <a:pt x="74295" y="66675"/>
                    <a:pt x="74295" y="58103"/>
                  </a:cubicBezTo>
                  <a:lnTo>
                    <a:pt x="74295" y="15240"/>
                  </a:lnTo>
                  <a:cubicBezTo>
                    <a:pt x="74295" y="6667"/>
                    <a:pt x="67627" y="0"/>
                    <a:pt x="59055" y="0"/>
                  </a:cubicBezTo>
                  <a:close/>
                </a:path>
              </a:pathLst>
            </a:custGeom>
            <a:solidFill>
              <a:srgbClr val="FA8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E8E680F-AA54-A2F6-37B7-432E16A531DB}"/>
                </a:ext>
              </a:extLst>
            </p:cNvPr>
            <p:cNvSpPr/>
            <p:nvPr/>
          </p:nvSpPr>
          <p:spPr>
            <a:xfrm>
              <a:off x="10736988" y="421359"/>
              <a:ext cx="75247" cy="367665"/>
            </a:xfrm>
            <a:custGeom>
              <a:avLst/>
              <a:gdLst>
                <a:gd name="connsiteX0" fmla="*/ 75248 w 75247"/>
                <a:gd name="connsiteY0" fmla="*/ 19050 h 367665"/>
                <a:gd name="connsiteX1" fmla="*/ 75248 w 75247"/>
                <a:gd name="connsiteY1" fmla="*/ 348615 h 367665"/>
                <a:gd name="connsiteX2" fmla="*/ 69532 w 75247"/>
                <a:gd name="connsiteY2" fmla="*/ 361950 h 367665"/>
                <a:gd name="connsiteX3" fmla="*/ 56197 w 75247"/>
                <a:gd name="connsiteY3" fmla="*/ 367665 h 367665"/>
                <a:gd name="connsiteX4" fmla="*/ 19050 w 75247"/>
                <a:gd name="connsiteY4" fmla="*/ 367665 h 367665"/>
                <a:gd name="connsiteX5" fmla="*/ 6667 w 75247"/>
                <a:gd name="connsiteY5" fmla="*/ 361950 h 367665"/>
                <a:gd name="connsiteX6" fmla="*/ 953 w 75247"/>
                <a:gd name="connsiteY6" fmla="*/ 348615 h 367665"/>
                <a:gd name="connsiteX7" fmla="*/ 0 w 75247"/>
                <a:gd name="connsiteY7" fmla="*/ 194310 h 367665"/>
                <a:gd name="connsiteX8" fmla="*/ 0 w 75247"/>
                <a:gd name="connsiteY8" fmla="*/ 173355 h 367665"/>
                <a:gd name="connsiteX9" fmla="*/ 953 w 75247"/>
                <a:gd name="connsiteY9" fmla="*/ 19050 h 367665"/>
                <a:gd name="connsiteX10" fmla="*/ 6667 w 75247"/>
                <a:gd name="connsiteY10" fmla="*/ 5715 h 367665"/>
                <a:gd name="connsiteX11" fmla="*/ 19050 w 75247"/>
                <a:gd name="connsiteY11" fmla="*/ 0 h 367665"/>
                <a:gd name="connsiteX12" fmla="*/ 56197 w 75247"/>
                <a:gd name="connsiteY12" fmla="*/ 0 h 367665"/>
                <a:gd name="connsiteX13" fmla="*/ 69532 w 75247"/>
                <a:gd name="connsiteY13" fmla="*/ 5715 h 367665"/>
                <a:gd name="connsiteX14" fmla="*/ 75248 w 75247"/>
                <a:gd name="connsiteY14" fmla="*/ 19050 h 36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247" h="367665">
                  <a:moveTo>
                    <a:pt x="75248" y="19050"/>
                  </a:moveTo>
                  <a:lnTo>
                    <a:pt x="75248" y="348615"/>
                  </a:lnTo>
                  <a:cubicBezTo>
                    <a:pt x="75248" y="353378"/>
                    <a:pt x="73342" y="358140"/>
                    <a:pt x="69532" y="361950"/>
                  </a:cubicBezTo>
                  <a:cubicBezTo>
                    <a:pt x="65723" y="365760"/>
                    <a:pt x="61913" y="367665"/>
                    <a:pt x="56197" y="367665"/>
                  </a:cubicBezTo>
                  <a:lnTo>
                    <a:pt x="19050" y="367665"/>
                  </a:lnTo>
                  <a:cubicBezTo>
                    <a:pt x="14288" y="367665"/>
                    <a:pt x="10478" y="365760"/>
                    <a:pt x="6667" y="361950"/>
                  </a:cubicBezTo>
                  <a:cubicBezTo>
                    <a:pt x="2857" y="358140"/>
                    <a:pt x="953" y="354330"/>
                    <a:pt x="953" y="348615"/>
                  </a:cubicBezTo>
                  <a:lnTo>
                    <a:pt x="0" y="194310"/>
                  </a:lnTo>
                  <a:lnTo>
                    <a:pt x="0" y="173355"/>
                  </a:lnTo>
                  <a:lnTo>
                    <a:pt x="953" y="19050"/>
                  </a:lnTo>
                  <a:cubicBezTo>
                    <a:pt x="953" y="14288"/>
                    <a:pt x="2857" y="9525"/>
                    <a:pt x="6667" y="5715"/>
                  </a:cubicBezTo>
                  <a:cubicBezTo>
                    <a:pt x="10478" y="1905"/>
                    <a:pt x="14288" y="0"/>
                    <a:pt x="19050" y="0"/>
                  </a:cubicBezTo>
                  <a:lnTo>
                    <a:pt x="56197" y="0"/>
                  </a:lnTo>
                  <a:cubicBezTo>
                    <a:pt x="61913" y="0"/>
                    <a:pt x="65723" y="1905"/>
                    <a:pt x="69532" y="5715"/>
                  </a:cubicBezTo>
                  <a:cubicBezTo>
                    <a:pt x="73342" y="9525"/>
                    <a:pt x="75248" y="14288"/>
                    <a:pt x="75248" y="19050"/>
                  </a:cubicBezTo>
                  <a:close/>
                </a:path>
              </a:pathLst>
            </a:custGeom>
            <a:solidFill>
              <a:srgbClr val="0D2E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FC1DD47-DA97-28C5-1F61-077637EB41CF}"/>
              </a:ext>
            </a:extLst>
          </p:cNvPr>
          <p:cNvGrpSpPr/>
          <p:nvPr/>
        </p:nvGrpSpPr>
        <p:grpSpPr>
          <a:xfrm>
            <a:off x="186853" y="6524191"/>
            <a:ext cx="389051" cy="336534"/>
            <a:chOff x="583094" y="4685779"/>
            <a:chExt cx="389051" cy="1477405"/>
          </a:xfrm>
          <a:solidFill>
            <a:schemeClr val="bg1">
              <a:lumMod val="95000"/>
            </a:schemeClr>
          </a:solidFill>
        </p:grpSpPr>
        <p:sp>
          <p:nvSpPr>
            <p:cNvPr id="138" name="Rounded Rectangle 61">
              <a:extLst>
                <a:ext uri="{FF2B5EF4-FFF2-40B4-BE49-F238E27FC236}">
                  <a16:creationId xmlns:a16="http://schemas.microsoft.com/office/drawing/2014/main" id="{49156CB6-FCE9-BC10-C980-68E44F5FB45C}"/>
                </a:ext>
              </a:extLst>
            </p:cNvPr>
            <p:cNvSpPr/>
            <p:nvPr/>
          </p:nvSpPr>
          <p:spPr>
            <a:xfrm>
              <a:off x="583094" y="4685779"/>
              <a:ext cx="389051" cy="1465442"/>
            </a:xfrm>
            <a:prstGeom prst="round2SameRect">
              <a:avLst/>
            </a:prstGeom>
            <a:grpFill/>
            <a:ln w="12700">
              <a:solidFill>
                <a:schemeClr val="bg1">
                  <a:alpha val="40000"/>
                </a:schemeClr>
              </a:solidFill>
            </a:ln>
            <a:effectLst>
              <a:outerShdw blurRad="635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ED54EBBF-E5A7-453A-D883-2AD2977E830C}"/>
                </a:ext>
              </a:extLst>
            </p:cNvPr>
            <p:cNvSpPr txBox="1"/>
            <p:nvPr/>
          </p:nvSpPr>
          <p:spPr>
            <a:xfrm>
              <a:off x="598836" y="4817516"/>
              <a:ext cx="357567" cy="1345668"/>
            </a:xfrm>
            <a:prstGeom prst="round2Same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1458D0"/>
                  </a:solidFill>
                  <a:latin typeface="Yekan Bakh FaNum Heavy" panose="01000504000000020004" pitchFamily="2" charset="-78"/>
                  <a:ea typeface="Yekan Bakh FaNum Heavy" panose="01000504000000020004" pitchFamily="2" charset="-78"/>
                  <a:cs typeface="Yekan Bakh FaNum Heavy" panose="01000504000000020004" pitchFamily="2" charset="-78"/>
                </a:rPr>
                <a:t>09</a:t>
              </a:r>
            </a:p>
          </p:txBody>
        </p:sp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1DF52FC-D6B4-E814-72BF-335D135AEEA8}"/>
              </a:ext>
            </a:extLst>
          </p:cNvPr>
          <p:cNvSpPr/>
          <p:nvPr/>
        </p:nvSpPr>
        <p:spPr>
          <a:xfrm>
            <a:off x="238683" y="1243331"/>
            <a:ext cx="303144" cy="303144"/>
          </a:xfrm>
          <a:prstGeom prst="roundRect">
            <a:avLst>
              <a:gd name="adj" fmla="val 18512"/>
            </a:avLst>
          </a:prstGeom>
          <a:solidFill>
            <a:srgbClr val="145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EE262A-9D46-114A-C892-493EBBD815DE}"/>
              </a:ext>
            </a:extLst>
          </p:cNvPr>
          <p:cNvGrpSpPr/>
          <p:nvPr/>
        </p:nvGrpSpPr>
        <p:grpSpPr>
          <a:xfrm>
            <a:off x="5585152" y="1827844"/>
            <a:ext cx="5935042" cy="640080"/>
            <a:chOff x="5585152" y="1879600"/>
            <a:chExt cx="5935042" cy="640080"/>
          </a:xfrm>
        </p:grpSpPr>
        <p:sp>
          <p:nvSpPr>
            <p:cNvPr id="54" name="Rounded Rectangle 6">
              <a:extLst>
                <a:ext uri="{FF2B5EF4-FFF2-40B4-BE49-F238E27FC236}">
                  <a16:creationId xmlns:a16="http://schemas.microsoft.com/office/drawing/2014/main" id="{56323972-1F1B-AEE0-0161-713E1C9AC51E}"/>
                </a:ext>
              </a:extLst>
            </p:cNvPr>
            <p:cNvSpPr/>
            <p:nvPr/>
          </p:nvSpPr>
          <p:spPr>
            <a:xfrm>
              <a:off x="5585152" y="1879600"/>
              <a:ext cx="5935042" cy="640080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8A0E3D6-9BC0-D9F0-7056-46D695166C8D}"/>
                </a:ext>
              </a:extLst>
            </p:cNvPr>
            <p:cNvGrpSpPr/>
            <p:nvPr/>
          </p:nvGrpSpPr>
          <p:grpSpPr>
            <a:xfrm>
              <a:off x="11014623" y="2042384"/>
              <a:ext cx="314512" cy="314512"/>
              <a:chOff x="11139462" y="4210555"/>
              <a:chExt cx="391210" cy="391209"/>
            </a:xfrm>
            <a:solidFill>
              <a:srgbClr val="0E2F4D"/>
            </a:solidFill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6DCBD4E-A2F2-B567-A92D-C0F6D9AF8F4B}"/>
                  </a:ext>
                </a:extLst>
              </p:cNvPr>
              <p:cNvSpPr/>
              <p:nvPr/>
            </p:nvSpPr>
            <p:spPr>
              <a:xfrm>
                <a:off x="11139462" y="4210555"/>
                <a:ext cx="391210" cy="391209"/>
              </a:xfrm>
              <a:custGeom>
                <a:avLst/>
                <a:gdLst>
                  <a:gd name="connsiteX0" fmla="*/ 3156220 w 6505575"/>
                  <a:gd name="connsiteY0" fmla="*/ 0 h 6505575"/>
                  <a:gd name="connsiteX1" fmla="*/ 3362061 w 6505575"/>
                  <a:gd name="connsiteY1" fmla="*/ 0 h 6505575"/>
                  <a:gd name="connsiteX2" fmla="*/ 4794812 w 6505575"/>
                  <a:gd name="connsiteY2" fmla="*/ 387793 h 6505575"/>
                  <a:gd name="connsiteX3" fmla="*/ 6194527 w 6505575"/>
                  <a:gd name="connsiteY3" fmla="*/ 1862729 h 6505575"/>
                  <a:gd name="connsiteX4" fmla="*/ 6505575 w 6505575"/>
                  <a:gd name="connsiteY4" fmla="*/ 3144023 h 6505575"/>
                  <a:gd name="connsiteX5" fmla="*/ 6505575 w 6505575"/>
                  <a:gd name="connsiteY5" fmla="*/ 3384424 h 6505575"/>
                  <a:gd name="connsiteX6" fmla="*/ 6470125 w 6505575"/>
                  <a:gd name="connsiteY6" fmla="*/ 3688610 h 6505575"/>
                  <a:gd name="connsiteX7" fmla="*/ 6188555 w 6505575"/>
                  <a:gd name="connsiteY7" fmla="*/ 3899406 h 6505575"/>
                  <a:gd name="connsiteX8" fmla="*/ 5918422 w 6505575"/>
                  <a:gd name="connsiteY8" fmla="*/ 3775394 h 6505575"/>
                  <a:gd name="connsiteX9" fmla="*/ 5856288 w 6505575"/>
                  <a:gd name="connsiteY9" fmla="*/ 3532959 h 6505575"/>
                  <a:gd name="connsiteX10" fmla="*/ 5691235 w 6505575"/>
                  <a:gd name="connsiteY10" fmla="*/ 2300839 h 6505575"/>
                  <a:gd name="connsiteX11" fmla="*/ 4978290 w 6505575"/>
                  <a:gd name="connsiteY11" fmla="*/ 1285359 h 6505575"/>
                  <a:gd name="connsiteX12" fmla="*/ 3721392 w 6505575"/>
                  <a:gd name="connsiteY12" fmla="*/ 680163 h 6505575"/>
                  <a:gd name="connsiteX13" fmla="*/ 2135277 w 6505575"/>
                  <a:gd name="connsiteY13" fmla="*/ 890324 h 6505575"/>
                  <a:gd name="connsiteX14" fmla="*/ 1008491 w 6505575"/>
                  <a:gd name="connsiteY14" fmla="*/ 1911140 h 6505575"/>
                  <a:gd name="connsiteX15" fmla="*/ 635564 w 6505575"/>
                  <a:gd name="connsiteY15" fmla="*/ 3227248 h 6505575"/>
                  <a:gd name="connsiteX16" fmla="*/ 1069100 w 6505575"/>
                  <a:gd name="connsiteY16" fmla="*/ 4700278 h 6505575"/>
                  <a:gd name="connsiteX17" fmla="*/ 2062852 w 6505575"/>
                  <a:gd name="connsiteY17" fmla="*/ 5586155 h 6505575"/>
                  <a:gd name="connsiteX18" fmla="*/ 3138813 w 6505575"/>
                  <a:gd name="connsiteY18" fmla="*/ 5870265 h 6505575"/>
                  <a:gd name="connsiteX19" fmla="*/ 4645006 w 6505575"/>
                  <a:gd name="connsiteY19" fmla="*/ 5471291 h 6505575"/>
                  <a:gd name="connsiteX20" fmla="*/ 4905483 w 6505575"/>
                  <a:gd name="connsiteY20" fmla="*/ 5425421 h 6505575"/>
                  <a:gd name="connsiteX21" fmla="*/ 5133178 w 6505575"/>
                  <a:gd name="connsiteY21" fmla="*/ 5653879 h 6505575"/>
                  <a:gd name="connsiteX22" fmla="*/ 5012343 w 6505575"/>
                  <a:gd name="connsiteY22" fmla="*/ 5989703 h 6505575"/>
                  <a:gd name="connsiteX23" fmla="*/ 3385440 w 6505575"/>
                  <a:gd name="connsiteY23" fmla="*/ 6505575 h 6505575"/>
                  <a:gd name="connsiteX24" fmla="*/ 3131316 w 6505575"/>
                  <a:gd name="connsiteY24" fmla="*/ 6505575 h 6505575"/>
                  <a:gd name="connsiteX25" fmla="*/ 1573282 w 6505575"/>
                  <a:gd name="connsiteY25" fmla="*/ 6037987 h 6505575"/>
                  <a:gd name="connsiteX26" fmla="*/ 209525 w 6505575"/>
                  <a:gd name="connsiteY26" fmla="*/ 4401174 h 6505575"/>
                  <a:gd name="connsiteX27" fmla="*/ 0 w 6505575"/>
                  <a:gd name="connsiteY27" fmla="*/ 3361172 h 6505575"/>
                  <a:gd name="connsiteX28" fmla="*/ 0 w 6505575"/>
                  <a:gd name="connsiteY28" fmla="*/ 3131571 h 6505575"/>
                  <a:gd name="connsiteX29" fmla="*/ 112196 w 6505575"/>
                  <a:gd name="connsiteY29" fmla="*/ 2401980 h 6505575"/>
                  <a:gd name="connsiteX30" fmla="*/ 1394887 w 6505575"/>
                  <a:gd name="connsiteY30" fmla="*/ 581309 h 6505575"/>
                  <a:gd name="connsiteX31" fmla="*/ 3156220 w 6505575"/>
                  <a:gd name="connsiteY31" fmla="*/ 0 h 650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505575" h="6505575">
                    <a:moveTo>
                      <a:pt x="3156220" y="0"/>
                    </a:moveTo>
                    <a:lnTo>
                      <a:pt x="3362061" y="0"/>
                    </a:lnTo>
                    <a:cubicBezTo>
                      <a:pt x="3861033" y="16899"/>
                      <a:pt x="4355686" y="150060"/>
                      <a:pt x="4794812" y="387793"/>
                    </a:cubicBezTo>
                    <a:cubicBezTo>
                      <a:pt x="5402677" y="713580"/>
                      <a:pt x="5902031" y="1237838"/>
                      <a:pt x="6194527" y="1862729"/>
                    </a:cubicBezTo>
                    <a:cubicBezTo>
                      <a:pt x="6383723" y="2262975"/>
                      <a:pt x="6488295" y="2701847"/>
                      <a:pt x="6505575" y="3144023"/>
                    </a:cubicBezTo>
                    <a:lnTo>
                      <a:pt x="6505575" y="3384424"/>
                    </a:lnTo>
                    <a:cubicBezTo>
                      <a:pt x="6494140" y="3485692"/>
                      <a:pt x="6499603" y="3590137"/>
                      <a:pt x="6470125" y="3688610"/>
                    </a:cubicBezTo>
                    <a:cubicBezTo>
                      <a:pt x="6429973" y="3807032"/>
                      <a:pt x="6313458" y="3894070"/>
                      <a:pt x="6188555" y="3899406"/>
                    </a:cubicBezTo>
                    <a:cubicBezTo>
                      <a:pt x="6085254" y="3906141"/>
                      <a:pt x="5980555" y="3858238"/>
                      <a:pt x="5918422" y="3775394"/>
                    </a:cubicBezTo>
                    <a:cubicBezTo>
                      <a:pt x="5865183" y="3707543"/>
                      <a:pt x="5844853" y="3617837"/>
                      <a:pt x="5856288" y="3532959"/>
                    </a:cubicBezTo>
                    <a:cubicBezTo>
                      <a:pt x="5901268" y="3116958"/>
                      <a:pt x="5844090" y="2690411"/>
                      <a:pt x="5691235" y="2300839"/>
                    </a:cubicBezTo>
                    <a:cubicBezTo>
                      <a:pt x="5539904" y="1911521"/>
                      <a:pt x="5293149" y="1559940"/>
                      <a:pt x="4978290" y="1285359"/>
                    </a:cubicBezTo>
                    <a:cubicBezTo>
                      <a:pt x="4623787" y="975709"/>
                      <a:pt x="4185042" y="762626"/>
                      <a:pt x="3721392" y="680163"/>
                    </a:cubicBezTo>
                    <a:cubicBezTo>
                      <a:pt x="3187859" y="582961"/>
                      <a:pt x="2625228" y="658435"/>
                      <a:pt x="2135277" y="890324"/>
                    </a:cubicBezTo>
                    <a:cubicBezTo>
                      <a:pt x="1669087" y="1108235"/>
                      <a:pt x="1271510" y="1468837"/>
                      <a:pt x="1008491" y="1911140"/>
                    </a:cubicBezTo>
                    <a:cubicBezTo>
                      <a:pt x="769996" y="2306176"/>
                      <a:pt x="638995" y="2765632"/>
                      <a:pt x="635564" y="3227248"/>
                    </a:cubicBezTo>
                    <a:cubicBezTo>
                      <a:pt x="631117" y="3746424"/>
                      <a:pt x="781813" y="4267124"/>
                      <a:pt x="1069100" y="4700278"/>
                    </a:cubicBezTo>
                    <a:cubicBezTo>
                      <a:pt x="1316108" y="5074984"/>
                      <a:pt x="1663115" y="5382474"/>
                      <a:pt x="2062852" y="5586155"/>
                    </a:cubicBezTo>
                    <a:cubicBezTo>
                      <a:pt x="2395627" y="5756545"/>
                      <a:pt x="2765251" y="5854764"/>
                      <a:pt x="3138813" y="5870265"/>
                    </a:cubicBezTo>
                    <a:cubicBezTo>
                      <a:pt x="3665739" y="5893391"/>
                      <a:pt x="4198637" y="5752606"/>
                      <a:pt x="4645006" y="5471291"/>
                    </a:cubicBezTo>
                    <a:cubicBezTo>
                      <a:pt x="4720608" y="5420974"/>
                      <a:pt x="4817048" y="5401406"/>
                      <a:pt x="4905483" y="5425421"/>
                    </a:cubicBezTo>
                    <a:cubicBezTo>
                      <a:pt x="5015773" y="5452485"/>
                      <a:pt x="5105606" y="5544097"/>
                      <a:pt x="5133178" y="5653879"/>
                    </a:cubicBezTo>
                    <a:cubicBezTo>
                      <a:pt x="5166596" y="5776621"/>
                      <a:pt x="5116788" y="5916770"/>
                      <a:pt x="5012343" y="5989703"/>
                    </a:cubicBezTo>
                    <a:cubicBezTo>
                      <a:pt x="4528999" y="6303292"/>
                      <a:pt x="3960015" y="6477876"/>
                      <a:pt x="3385440" y="6505575"/>
                    </a:cubicBezTo>
                    <a:lnTo>
                      <a:pt x="3131316" y="6505575"/>
                    </a:lnTo>
                    <a:cubicBezTo>
                      <a:pt x="2583552" y="6483467"/>
                      <a:pt x="2041887" y="6322733"/>
                      <a:pt x="1573282" y="6037987"/>
                    </a:cubicBezTo>
                    <a:cubicBezTo>
                      <a:pt x="951186" y="5667093"/>
                      <a:pt x="461743" y="5080194"/>
                      <a:pt x="209525" y="4401174"/>
                    </a:cubicBezTo>
                    <a:cubicBezTo>
                      <a:pt x="84242" y="4068653"/>
                      <a:pt x="15502" y="3715929"/>
                      <a:pt x="0" y="3361172"/>
                    </a:cubicBezTo>
                    <a:lnTo>
                      <a:pt x="0" y="3131571"/>
                    </a:lnTo>
                    <a:cubicBezTo>
                      <a:pt x="11690" y="2885451"/>
                      <a:pt x="46505" y="2639840"/>
                      <a:pt x="112196" y="2401980"/>
                    </a:cubicBezTo>
                    <a:cubicBezTo>
                      <a:pt x="311302" y="1671120"/>
                      <a:pt x="771393" y="1012684"/>
                      <a:pt x="1394887" y="581309"/>
                    </a:cubicBezTo>
                    <a:cubicBezTo>
                      <a:pt x="1909234" y="221850"/>
                      <a:pt x="2530059" y="22617"/>
                      <a:pt x="3156220" y="0"/>
                    </a:cubicBezTo>
                    <a:close/>
                  </a:path>
                </a:pathLst>
              </a:custGeom>
              <a:solidFill>
                <a:srgbClr val="0E2F4D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51AD6872-613D-DEF7-AC8A-3EAA0C2B5EC4}"/>
                  </a:ext>
                </a:extLst>
              </p:cNvPr>
              <p:cNvSpPr/>
              <p:nvPr/>
            </p:nvSpPr>
            <p:spPr>
              <a:xfrm>
                <a:off x="11239297" y="4334325"/>
                <a:ext cx="191546" cy="143766"/>
              </a:xfrm>
              <a:custGeom>
                <a:avLst/>
                <a:gdLst>
                  <a:gd name="connsiteX0" fmla="*/ 2647062 w 3185294"/>
                  <a:gd name="connsiteY0" fmla="*/ 88734 h 2390734"/>
                  <a:gd name="connsiteX1" fmla="*/ 3078056 w 3185294"/>
                  <a:gd name="connsiteY1" fmla="*/ 78950 h 2390734"/>
                  <a:gd name="connsiteX2" fmla="*/ 3173734 w 3185294"/>
                  <a:gd name="connsiteY2" fmla="*/ 401306 h 2390734"/>
                  <a:gd name="connsiteX3" fmla="*/ 3077040 w 3185294"/>
                  <a:gd name="connsiteY3" fmla="*/ 557084 h 2390734"/>
                  <a:gd name="connsiteX4" fmla="*/ 1336544 w 3185294"/>
                  <a:gd name="connsiteY4" fmla="*/ 2298215 h 2390734"/>
                  <a:gd name="connsiteX5" fmla="*/ 890556 w 3185294"/>
                  <a:gd name="connsiteY5" fmla="*/ 2302535 h 2390734"/>
                  <a:gd name="connsiteX6" fmla="*/ 96292 w 3185294"/>
                  <a:gd name="connsiteY6" fmla="*/ 1508652 h 2390734"/>
                  <a:gd name="connsiteX7" fmla="*/ 13066 w 3185294"/>
                  <a:gd name="connsiteY7" fmla="*/ 1191124 h 2390734"/>
                  <a:gd name="connsiteX8" fmla="*/ 284343 w 3185294"/>
                  <a:gd name="connsiteY8" fmla="*/ 964826 h 2390734"/>
                  <a:gd name="connsiteX9" fmla="*/ 546091 w 3185294"/>
                  <a:gd name="connsiteY9" fmla="*/ 1059106 h 2390734"/>
                  <a:gd name="connsiteX10" fmla="*/ 1111263 w 3185294"/>
                  <a:gd name="connsiteY10" fmla="*/ 1624024 h 2390734"/>
                  <a:gd name="connsiteX11" fmla="*/ 2647062 w 3185294"/>
                  <a:gd name="connsiteY11" fmla="*/ 88734 h 2390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85294" h="2390734">
                    <a:moveTo>
                      <a:pt x="2647062" y="88734"/>
                    </a:moveTo>
                    <a:cubicBezTo>
                      <a:pt x="2759639" y="-26003"/>
                      <a:pt x="2960142" y="-29688"/>
                      <a:pt x="3078056" y="78950"/>
                    </a:cubicBezTo>
                    <a:cubicBezTo>
                      <a:pt x="3168016" y="156585"/>
                      <a:pt x="3206516" y="287078"/>
                      <a:pt x="3173734" y="401306"/>
                    </a:cubicBezTo>
                    <a:cubicBezTo>
                      <a:pt x="3157724" y="461406"/>
                      <a:pt x="3121638" y="514264"/>
                      <a:pt x="3077040" y="557084"/>
                    </a:cubicBezTo>
                    <a:cubicBezTo>
                      <a:pt x="2496493" y="1136995"/>
                      <a:pt x="1917090" y="1718177"/>
                      <a:pt x="1336544" y="2298215"/>
                    </a:cubicBezTo>
                    <a:cubicBezTo>
                      <a:pt x="1220663" y="2419559"/>
                      <a:pt x="1008597" y="2422101"/>
                      <a:pt x="890556" y="2302535"/>
                    </a:cubicBezTo>
                    <a:cubicBezTo>
                      <a:pt x="625378" y="2038373"/>
                      <a:pt x="361089" y="1773195"/>
                      <a:pt x="96292" y="1508652"/>
                    </a:cubicBezTo>
                    <a:cubicBezTo>
                      <a:pt x="12812" y="1428603"/>
                      <a:pt x="-20860" y="1301795"/>
                      <a:pt x="13066" y="1191124"/>
                    </a:cubicBezTo>
                    <a:cubicBezTo>
                      <a:pt x="47500" y="1070542"/>
                      <a:pt x="159187" y="976516"/>
                      <a:pt x="284343" y="964826"/>
                    </a:cubicBezTo>
                    <a:cubicBezTo>
                      <a:pt x="380148" y="953518"/>
                      <a:pt x="478875" y="990112"/>
                      <a:pt x="546091" y="1059106"/>
                    </a:cubicBezTo>
                    <a:cubicBezTo>
                      <a:pt x="734524" y="1247285"/>
                      <a:pt x="922830" y="1435718"/>
                      <a:pt x="1111263" y="1624024"/>
                    </a:cubicBezTo>
                    <a:cubicBezTo>
                      <a:pt x="1623450" y="1112472"/>
                      <a:pt x="2134748" y="600031"/>
                      <a:pt x="2647062" y="88734"/>
                    </a:cubicBezTo>
                    <a:close/>
                  </a:path>
                </a:pathLst>
              </a:custGeom>
              <a:solidFill>
                <a:srgbClr val="FB8230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15A57E1-0378-602F-D056-E493DEDD6B2F}"/>
                </a:ext>
              </a:extLst>
            </p:cNvPr>
            <p:cNvSpPr txBox="1"/>
            <p:nvPr/>
          </p:nvSpPr>
          <p:spPr>
            <a:xfrm>
              <a:off x="5991680" y="2056241"/>
              <a:ext cx="49578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fa-IR" sz="1600" dirty="0">
                  <a:solidFill>
                    <a:schemeClr val="bg2">
                      <a:lumMod val="25000"/>
                    </a:schemeClr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اطلاعات همیشه همراه شماست.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FCD9FD7-D99F-4552-7613-0263887764DB}"/>
              </a:ext>
            </a:extLst>
          </p:cNvPr>
          <p:cNvGrpSpPr/>
          <p:nvPr/>
        </p:nvGrpSpPr>
        <p:grpSpPr>
          <a:xfrm>
            <a:off x="5585152" y="2554295"/>
            <a:ext cx="5935042" cy="640080"/>
            <a:chOff x="5585152" y="2468737"/>
            <a:chExt cx="5935042" cy="640080"/>
          </a:xfrm>
        </p:grpSpPr>
        <p:sp>
          <p:nvSpPr>
            <p:cNvPr id="134" name="Rounded Rectangle 6">
              <a:extLst>
                <a:ext uri="{FF2B5EF4-FFF2-40B4-BE49-F238E27FC236}">
                  <a16:creationId xmlns:a16="http://schemas.microsoft.com/office/drawing/2014/main" id="{AA39C0FD-74A1-712D-AE73-860C042CF9EB}"/>
                </a:ext>
              </a:extLst>
            </p:cNvPr>
            <p:cNvSpPr/>
            <p:nvPr/>
          </p:nvSpPr>
          <p:spPr>
            <a:xfrm>
              <a:off x="5585152" y="2468737"/>
              <a:ext cx="5935042" cy="640080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9B49F889-EC91-9B56-B585-6E7872D09528}"/>
                </a:ext>
              </a:extLst>
            </p:cNvPr>
            <p:cNvGrpSpPr/>
            <p:nvPr/>
          </p:nvGrpSpPr>
          <p:grpSpPr>
            <a:xfrm>
              <a:off x="11014623" y="2631521"/>
              <a:ext cx="314512" cy="314512"/>
              <a:chOff x="11139462" y="4210555"/>
              <a:chExt cx="391210" cy="391209"/>
            </a:xfrm>
            <a:solidFill>
              <a:srgbClr val="0E2F4D"/>
            </a:solidFill>
          </p:grpSpPr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FB5A417-34AF-AFDB-1D82-F096C7E7389D}"/>
                  </a:ext>
                </a:extLst>
              </p:cNvPr>
              <p:cNvSpPr/>
              <p:nvPr/>
            </p:nvSpPr>
            <p:spPr>
              <a:xfrm>
                <a:off x="11139462" y="4210555"/>
                <a:ext cx="391210" cy="391209"/>
              </a:xfrm>
              <a:custGeom>
                <a:avLst/>
                <a:gdLst>
                  <a:gd name="connsiteX0" fmla="*/ 3156220 w 6505575"/>
                  <a:gd name="connsiteY0" fmla="*/ 0 h 6505575"/>
                  <a:gd name="connsiteX1" fmla="*/ 3362061 w 6505575"/>
                  <a:gd name="connsiteY1" fmla="*/ 0 h 6505575"/>
                  <a:gd name="connsiteX2" fmla="*/ 4794812 w 6505575"/>
                  <a:gd name="connsiteY2" fmla="*/ 387793 h 6505575"/>
                  <a:gd name="connsiteX3" fmla="*/ 6194527 w 6505575"/>
                  <a:gd name="connsiteY3" fmla="*/ 1862729 h 6505575"/>
                  <a:gd name="connsiteX4" fmla="*/ 6505575 w 6505575"/>
                  <a:gd name="connsiteY4" fmla="*/ 3144023 h 6505575"/>
                  <a:gd name="connsiteX5" fmla="*/ 6505575 w 6505575"/>
                  <a:gd name="connsiteY5" fmla="*/ 3384424 h 6505575"/>
                  <a:gd name="connsiteX6" fmla="*/ 6470125 w 6505575"/>
                  <a:gd name="connsiteY6" fmla="*/ 3688610 h 6505575"/>
                  <a:gd name="connsiteX7" fmla="*/ 6188555 w 6505575"/>
                  <a:gd name="connsiteY7" fmla="*/ 3899406 h 6505575"/>
                  <a:gd name="connsiteX8" fmla="*/ 5918422 w 6505575"/>
                  <a:gd name="connsiteY8" fmla="*/ 3775394 h 6505575"/>
                  <a:gd name="connsiteX9" fmla="*/ 5856288 w 6505575"/>
                  <a:gd name="connsiteY9" fmla="*/ 3532959 h 6505575"/>
                  <a:gd name="connsiteX10" fmla="*/ 5691235 w 6505575"/>
                  <a:gd name="connsiteY10" fmla="*/ 2300839 h 6505575"/>
                  <a:gd name="connsiteX11" fmla="*/ 4978290 w 6505575"/>
                  <a:gd name="connsiteY11" fmla="*/ 1285359 h 6505575"/>
                  <a:gd name="connsiteX12" fmla="*/ 3721392 w 6505575"/>
                  <a:gd name="connsiteY12" fmla="*/ 680163 h 6505575"/>
                  <a:gd name="connsiteX13" fmla="*/ 2135277 w 6505575"/>
                  <a:gd name="connsiteY13" fmla="*/ 890324 h 6505575"/>
                  <a:gd name="connsiteX14" fmla="*/ 1008491 w 6505575"/>
                  <a:gd name="connsiteY14" fmla="*/ 1911140 h 6505575"/>
                  <a:gd name="connsiteX15" fmla="*/ 635564 w 6505575"/>
                  <a:gd name="connsiteY15" fmla="*/ 3227248 h 6505575"/>
                  <a:gd name="connsiteX16" fmla="*/ 1069100 w 6505575"/>
                  <a:gd name="connsiteY16" fmla="*/ 4700278 h 6505575"/>
                  <a:gd name="connsiteX17" fmla="*/ 2062852 w 6505575"/>
                  <a:gd name="connsiteY17" fmla="*/ 5586155 h 6505575"/>
                  <a:gd name="connsiteX18" fmla="*/ 3138813 w 6505575"/>
                  <a:gd name="connsiteY18" fmla="*/ 5870265 h 6505575"/>
                  <a:gd name="connsiteX19" fmla="*/ 4645006 w 6505575"/>
                  <a:gd name="connsiteY19" fmla="*/ 5471291 h 6505575"/>
                  <a:gd name="connsiteX20" fmla="*/ 4905483 w 6505575"/>
                  <a:gd name="connsiteY20" fmla="*/ 5425421 h 6505575"/>
                  <a:gd name="connsiteX21" fmla="*/ 5133178 w 6505575"/>
                  <a:gd name="connsiteY21" fmla="*/ 5653879 h 6505575"/>
                  <a:gd name="connsiteX22" fmla="*/ 5012343 w 6505575"/>
                  <a:gd name="connsiteY22" fmla="*/ 5989703 h 6505575"/>
                  <a:gd name="connsiteX23" fmla="*/ 3385440 w 6505575"/>
                  <a:gd name="connsiteY23" fmla="*/ 6505575 h 6505575"/>
                  <a:gd name="connsiteX24" fmla="*/ 3131316 w 6505575"/>
                  <a:gd name="connsiteY24" fmla="*/ 6505575 h 6505575"/>
                  <a:gd name="connsiteX25" fmla="*/ 1573282 w 6505575"/>
                  <a:gd name="connsiteY25" fmla="*/ 6037987 h 6505575"/>
                  <a:gd name="connsiteX26" fmla="*/ 209525 w 6505575"/>
                  <a:gd name="connsiteY26" fmla="*/ 4401174 h 6505575"/>
                  <a:gd name="connsiteX27" fmla="*/ 0 w 6505575"/>
                  <a:gd name="connsiteY27" fmla="*/ 3361172 h 6505575"/>
                  <a:gd name="connsiteX28" fmla="*/ 0 w 6505575"/>
                  <a:gd name="connsiteY28" fmla="*/ 3131571 h 6505575"/>
                  <a:gd name="connsiteX29" fmla="*/ 112196 w 6505575"/>
                  <a:gd name="connsiteY29" fmla="*/ 2401980 h 6505575"/>
                  <a:gd name="connsiteX30" fmla="*/ 1394887 w 6505575"/>
                  <a:gd name="connsiteY30" fmla="*/ 581309 h 6505575"/>
                  <a:gd name="connsiteX31" fmla="*/ 3156220 w 6505575"/>
                  <a:gd name="connsiteY31" fmla="*/ 0 h 650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505575" h="6505575">
                    <a:moveTo>
                      <a:pt x="3156220" y="0"/>
                    </a:moveTo>
                    <a:lnTo>
                      <a:pt x="3362061" y="0"/>
                    </a:lnTo>
                    <a:cubicBezTo>
                      <a:pt x="3861033" y="16899"/>
                      <a:pt x="4355686" y="150060"/>
                      <a:pt x="4794812" y="387793"/>
                    </a:cubicBezTo>
                    <a:cubicBezTo>
                      <a:pt x="5402677" y="713580"/>
                      <a:pt x="5902031" y="1237838"/>
                      <a:pt x="6194527" y="1862729"/>
                    </a:cubicBezTo>
                    <a:cubicBezTo>
                      <a:pt x="6383723" y="2262975"/>
                      <a:pt x="6488295" y="2701847"/>
                      <a:pt x="6505575" y="3144023"/>
                    </a:cubicBezTo>
                    <a:lnTo>
                      <a:pt x="6505575" y="3384424"/>
                    </a:lnTo>
                    <a:cubicBezTo>
                      <a:pt x="6494140" y="3485692"/>
                      <a:pt x="6499603" y="3590137"/>
                      <a:pt x="6470125" y="3688610"/>
                    </a:cubicBezTo>
                    <a:cubicBezTo>
                      <a:pt x="6429973" y="3807032"/>
                      <a:pt x="6313458" y="3894070"/>
                      <a:pt x="6188555" y="3899406"/>
                    </a:cubicBezTo>
                    <a:cubicBezTo>
                      <a:pt x="6085254" y="3906141"/>
                      <a:pt x="5980555" y="3858238"/>
                      <a:pt x="5918422" y="3775394"/>
                    </a:cubicBezTo>
                    <a:cubicBezTo>
                      <a:pt x="5865183" y="3707543"/>
                      <a:pt x="5844853" y="3617837"/>
                      <a:pt x="5856288" y="3532959"/>
                    </a:cubicBezTo>
                    <a:cubicBezTo>
                      <a:pt x="5901268" y="3116958"/>
                      <a:pt x="5844090" y="2690411"/>
                      <a:pt x="5691235" y="2300839"/>
                    </a:cubicBezTo>
                    <a:cubicBezTo>
                      <a:pt x="5539904" y="1911521"/>
                      <a:pt x="5293149" y="1559940"/>
                      <a:pt x="4978290" y="1285359"/>
                    </a:cubicBezTo>
                    <a:cubicBezTo>
                      <a:pt x="4623787" y="975709"/>
                      <a:pt x="4185042" y="762626"/>
                      <a:pt x="3721392" y="680163"/>
                    </a:cubicBezTo>
                    <a:cubicBezTo>
                      <a:pt x="3187859" y="582961"/>
                      <a:pt x="2625228" y="658435"/>
                      <a:pt x="2135277" y="890324"/>
                    </a:cubicBezTo>
                    <a:cubicBezTo>
                      <a:pt x="1669087" y="1108235"/>
                      <a:pt x="1271510" y="1468837"/>
                      <a:pt x="1008491" y="1911140"/>
                    </a:cubicBezTo>
                    <a:cubicBezTo>
                      <a:pt x="769996" y="2306176"/>
                      <a:pt x="638995" y="2765632"/>
                      <a:pt x="635564" y="3227248"/>
                    </a:cubicBezTo>
                    <a:cubicBezTo>
                      <a:pt x="631117" y="3746424"/>
                      <a:pt x="781813" y="4267124"/>
                      <a:pt x="1069100" y="4700278"/>
                    </a:cubicBezTo>
                    <a:cubicBezTo>
                      <a:pt x="1316108" y="5074984"/>
                      <a:pt x="1663115" y="5382474"/>
                      <a:pt x="2062852" y="5586155"/>
                    </a:cubicBezTo>
                    <a:cubicBezTo>
                      <a:pt x="2395627" y="5756545"/>
                      <a:pt x="2765251" y="5854764"/>
                      <a:pt x="3138813" y="5870265"/>
                    </a:cubicBezTo>
                    <a:cubicBezTo>
                      <a:pt x="3665739" y="5893391"/>
                      <a:pt x="4198637" y="5752606"/>
                      <a:pt x="4645006" y="5471291"/>
                    </a:cubicBezTo>
                    <a:cubicBezTo>
                      <a:pt x="4720608" y="5420974"/>
                      <a:pt x="4817048" y="5401406"/>
                      <a:pt x="4905483" y="5425421"/>
                    </a:cubicBezTo>
                    <a:cubicBezTo>
                      <a:pt x="5015773" y="5452485"/>
                      <a:pt x="5105606" y="5544097"/>
                      <a:pt x="5133178" y="5653879"/>
                    </a:cubicBezTo>
                    <a:cubicBezTo>
                      <a:pt x="5166596" y="5776621"/>
                      <a:pt x="5116788" y="5916770"/>
                      <a:pt x="5012343" y="5989703"/>
                    </a:cubicBezTo>
                    <a:cubicBezTo>
                      <a:pt x="4528999" y="6303292"/>
                      <a:pt x="3960015" y="6477876"/>
                      <a:pt x="3385440" y="6505575"/>
                    </a:cubicBezTo>
                    <a:lnTo>
                      <a:pt x="3131316" y="6505575"/>
                    </a:lnTo>
                    <a:cubicBezTo>
                      <a:pt x="2583552" y="6483467"/>
                      <a:pt x="2041887" y="6322733"/>
                      <a:pt x="1573282" y="6037987"/>
                    </a:cubicBezTo>
                    <a:cubicBezTo>
                      <a:pt x="951186" y="5667093"/>
                      <a:pt x="461743" y="5080194"/>
                      <a:pt x="209525" y="4401174"/>
                    </a:cubicBezTo>
                    <a:cubicBezTo>
                      <a:pt x="84242" y="4068653"/>
                      <a:pt x="15502" y="3715929"/>
                      <a:pt x="0" y="3361172"/>
                    </a:cubicBezTo>
                    <a:lnTo>
                      <a:pt x="0" y="3131571"/>
                    </a:lnTo>
                    <a:cubicBezTo>
                      <a:pt x="11690" y="2885451"/>
                      <a:pt x="46505" y="2639840"/>
                      <a:pt x="112196" y="2401980"/>
                    </a:cubicBezTo>
                    <a:cubicBezTo>
                      <a:pt x="311302" y="1671120"/>
                      <a:pt x="771393" y="1012684"/>
                      <a:pt x="1394887" y="581309"/>
                    </a:cubicBezTo>
                    <a:cubicBezTo>
                      <a:pt x="1909234" y="221850"/>
                      <a:pt x="2530059" y="22617"/>
                      <a:pt x="3156220" y="0"/>
                    </a:cubicBezTo>
                    <a:close/>
                  </a:path>
                </a:pathLst>
              </a:custGeom>
              <a:solidFill>
                <a:srgbClr val="0E2F4D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0A45533-58EF-E700-DBA4-3C4750DC4C83}"/>
                  </a:ext>
                </a:extLst>
              </p:cNvPr>
              <p:cNvSpPr/>
              <p:nvPr/>
            </p:nvSpPr>
            <p:spPr>
              <a:xfrm>
                <a:off x="11239297" y="4334325"/>
                <a:ext cx="191546" cy="143766"/>
              </a:xfrm>
              <a:custGeom>
                <a:avLst/>
                <a:gdLst>
                  <a:gd name="connsiteX0" fmla="*/ 2647062 w 3185294"/>
                  <a:gd name="connsiteY0" fmla="*/ 88734 h 2390734"/>
                  <a:gd name="connsiteX1" fmla="*/ 3078056 w 3185294"/>
                  <a:gd name="connsiteY1" fmla="*/ 78950 h 2390734"/>
                  <a:gd name="connsiteX2" fmla="*/ 3173734 w 3185294"/>
                  <a:gd name="connsiteY2" fmla="*/ 401306 h 2390734"/>
                  <a:gd name="connsiteX3" fmla="*/ 3077040 w 3185294"/>
                  <a:gd name="connsiteY3" fmla="*/ 557084 h 2390734"/>
                  <a:gd name="connsiteX4" fmla="*/ 1336544 w 3185294"/>
                  <a:gd name="connsiteY4" fmla="*/ 2298215 h 2390734"/>
                  <a:gd name="connsiteX5" fmla="*/ 890556 w 3185294"/>
                  <a:gd name="connsiteY5" fmla="*/ 2302535 h 2390734"/>
                  <a:gd name="connsiteX6" fmla="*/ 96292 w 3185294"/>
                  <a:gd name="connsiteY6" fmla="*/ 1508652 h 2390734"/>
                  <a:gd name="connsiteX7" fmla="*/ 13066 w 3185294"/>
                  <a:gd name="connsiteY7" fmla="*/ 1191124 h 2390734"/>
                  <a:gd name="connsiteX8" fmla="*/ 284343 w 3185294"/>
                  <a:gd name="connsiteY8" fmla="*/ 964826 h 2390734"/>
                  <a:gd name="connsiteX9" fmla="*/ 546091 w 3185294"/>
                  <a:gd name="connsiteY9" fmla="*/ 1059106 h 2390734"/>
                  <a:gd name="connsiteX10" fmla="*/ 1111263 w 3185294"/>
                  <a:gd name="connsiteY10" fmla="*/ 1624024 h 2390734"/>
                  <a:gd name="connsiteX11" fmla="*/ 2647062 w 3185294"/>
                  <a:gd name="connsiteY11" fmla="*/ 88734 h 2390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85294" h="2390734">
                    <a:moveTo>
                      <a:pt x="2647062" y="88734"/>
                    </a:moveTo>
                    <a:cubicBezTo>
                      <a:pt x="2759639" y="-26003"/>
                      <a:pt x="2960142" y="-29688"/>
                      <a:pt x="3078056" y="78950"/>
                    </a:cubicBezTo>
                    <a:cubicBezTo>
                      <a:pt x="3168016" y="156585"/>
                      <a:pt x="3206516" y="287078"/>
                      <a:pt x="3173734" y="401306"/>
                    </a:cubicBezTo>
                    <a:cubicBezTo>
                      <a:pt x="3157724" y="461406"/>
                      <a:pt x="3121638" y="514264"/>
                      <a:pt x="3077040" y="557084"/>
                    </a:cubicBezTo>
                    <a:cubicBezTo>
                      <a:pt x="2496493" y="1136995"/>
                      <a:pt x="1917090" y="1718177"/>
                      <a:pt x="1336544" y="2298215"/>
                    </a:cubicBezTo>
                    <a:cubicBezTo>
                      <a:pt x="1220663" y="2419559"/>
                      <a:pt x="1008597" y="2422101"/>
                      <a:pt x="890556" y="2302535"/>
                    </a:cubicBezTo>
                    <a:cubicBezTo>
                      <a:pt x="625378" y="2038373"/>
                      <a:pt x="361089" y="1773195"/>
                      <a:pt x="96292" y="1508652"/>
                    </a:cubicBezTo>
                    <a:cubicBezTo>
                      <a:pt x="12812" y="1428603"/>
                      <a:pt x="-20860" y="1301795"/>
                      <a:pt x="13066" y="1191124"/>
                    </a:cubicBezTo>
                    <a:cubicBezTo>
                      <a:pt x="47500" y="1070542"/>
                      <a:pt x="159187" y="976516"/>
                      <a:pt x="284343" y="964826"/>
                    </a:cubicBezTo>
                    <a:cubicBezTo>
                      <a:pt x="380148" y="953518"/>
                      <a:pt x="478875" y="990112"/>
                      <a:pt x="546091" y="1059106"/>
                    </a:cubicBezTo>
                    <a:cubicBezTo>
                      <a:pt x="734524" y="1247285"/>
                      <a:pt x="922830" y="1435718"/>
                      <a:pt x="1111263" y="1624024"/>
                    </a:cubicBezTo>
                    <a:cubicBezTo>
                      <a:pt x="1623450" y="1112472"/>
                      <a:pt x="2134748" y="600031"/>
                      <a:pt x="2647062" y="88734"/>
                    </a:cubicBezTo>
                    <a:close/>
                  </a:path>
                </a:pathLst>
              </a:custGeom>
              <a:solidFill>
                <a:srgbClr val="FB8230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E1F47738-AD7C-1459-CE71-4C53E38400A0}"/>
                </a:ext>
              </a:extLst>
            </p:cNvPr>
            <p:cNvSpPr txBox="1"/>
            <p:nvPr/>
          </p:nvSpPr>
          <p:spPr>
            <a:xfrm>
              <a:off x="5991680" y="2645378"/>
              <a:ext cx="49578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fa-IR" sz="1600" dirty="0">
                  <a:solidFill>
                    <a:schemeClr val="bg2">
                      <a:lumMod val="25000"/>
                    </a:schemeClr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روی معاملاتی که بیشترین شانس موفقیت را در خاطر داشته باشید.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749C89-C8D9-ED8F-4ABE-1679B9FBCF2C}"/>
              </a:ext>
            </a:extLst>
          </p:cNvPr>
          <p:cNvGrpSpPr/>
          <p:nvPr/>
        </p:nvGrpSpPr>
        <p:grpSpPr>
          <a:xfrm>
            <a:off x="5585152" y="3280746"/>
            <a:ext cx="5935042" cy="640080"/>
            <a:chOff x="5585152" y="3169342"/>
            <a:chExt cx="5935042" cy="640080"/>
          </a:xfrm>
        </p:grpSpPr>
        <p:sp>
          <p:nvSpPr>
            <p:cNvPr id="142" name="Rounded Rectangle 6">
              <a:extLst>
                <a:ext uri="{FF2B5EF4-FFF2-40B4-BE49-F238E27FC236}">
                  <a16:creationId xmlns:a16="http://schemas.microsoft.com/office/drawing/2014/main" id="{7F344A8C-7B9D-FF50-FBEA-207C7FDF46D6}"/>
                </a:ext>
              </a:extLst>
            </p:cNvPr>
            <p:cNvSpPr/>
            <p:nvPr/>
          </p:nvSpPr>
          <p:spPr>
            <a:xfrm>
              <a:off x="5585152" y="3169342"/>
              <a:ext cx="5935042" cy="640080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0949E3A7-ACA5-A769-171F-A50C3EFAF68B}"/>
                </a:ext>
              </a:extLst>
            </p:cNvPr>
            <p:cNvGrpSpPr/>
            <p:nvPr/>
          </p:nvGrpSpPr>
          <p:grpSpPr>
            <a:xfrm>
              <a:off x="11014623" y="3338452"/>
              <a:ext cx="314512" cy="314512"/>
              <a:chOff x="11139462" y="4210555"/>
              <a:chExt cx="391210" cy="391209"/>
            </a:xfrm>
            <a:solidFill>
              <a:srgbClr val="0E2F4D"/>
            </a:solidFill>
          </p:grpSpPr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44BFDFD6-9CBD-325E-1B0B-1B0E00931858}"/>
                  </a:ext>
                </a:extLst>
              </p:cNvPr>
              <p:cNvSpPr/>
              <p:nvPr/>
            </p:nvSpPr>
            <p:spPr>
              <a:xfrm>
                <a:off x="11139462" y="4210555"/>
                <a:ext cx="391210" cy="391209"/>
              </a:xfrm>
              <a:custGeom>
                <a:avLst/>
                <a:gdLst>
                  <a:gd name="connsiteX0" fmla="*/ 3156220 w 6505575"/>
                  <a:gd name="connsiteY0" fmla="*/ 0 h 6505575"/>
                  <a:gd name="connsiteX1" fmla="*/ 3362061 w 6505575"/>
                  <a:gd name="connsiteY1" fmla="*/ 0 h 6505575"/>
                  <a:gd name="connsiteX2" fmla="*/ 4794812 w 6505575"/>
                  <a:gd name="connsiteY2" fmla="*/ 387793 h 6505575"/>
                  <a:gd name="connsiteX3" fmla="*/ 6194527 w 6505575"/>
                  <a:gd name="connsiteY3" fmla="*/ 1862729 h 6505575"/>
                  <a:gd name="connsiteX4" fmla="*/ 6505575 w 6505575"/>
                  <a:gd name="connsiteY4" fmla="*/ 3144023 h 6505575"/>
                  <a:gd name="connsiteX5" fmla="*/ 6505575 w 6505575"/>
                  <a:gd name="connsiteY5" fmla="*/ 3384424 h 6505575"/>
                  <a:gd name="connsiteX6" fmla="*/ 6470125 w 6505575"/>
                  <a:gd name="connsiteY6" fmla="*/ 3688610 h 6505575"/>
                  <a:gd name="connsiteX7" fmla="*/ 6188555 w 6505575"/>
                  <a:gd name="connsiteY7" fmla="*/ 3899406 h 6505575"/>
                  <a:gd name="connsiteX8" fmla="*/ 5918422 w 6505575"/>
                  <a:gd name="connsiteY8" fmla="*/ 3775394 h 6505575"/>
                  <a:gd name="connsiteX9" fmla="*/ 5856288 w 6505575"/>
                  <a:gd name="connsiteY9" fmla="*/ 3532959 h 6505575"/>
                  <a:gd name="connsiteX10" fmla="*/ 5691235 w 6505575"/>
                  <a:gd name="connsiteY10" fmla="*/ 2300839 h 6505575"/>
                  <a:gd name="connsiteX11" fmla="*/ 4978290 w 6505575"/>
                  <a:gd name="connsiteY11" fmla="*/ 1285359 h 6505575"/>
                  <a:gd name="connsiteX12" fmla="*/ 3721392 w 6505575"/>
                  <a:gd name="connsiteY12" fmla="*/ 680163 h 6505575"/>
                  <a:gd name="connsiteX13" fmla="*/ 2135277 w 6505575"/>
                  <a:gd name="connsiteY13" fmla="*/ 890324 h 6505575"/>
                  <a:gd name="connsiteX14" fmla="*/ 1008491 w 6505575"/>
                  <a:gd name="connsiteY14" fmla="*/ 1911140 h 6505575"/>
                  <a:gd name="connsiteX15" fmla="*/ 635564 w 6505575"/>
                  <a:gd name="connsiteY15" fmla="*/ 3227248 h 6505575"/>
                  <a:gd name="connsiteX16" fmla="*/ 1069100 w 6505575"/>
                  <a:gd name="connsiteY16" fmla="*/ 4700278 h 6505575"/>
                  <a:gd name="connsiteX17" fmla="*/ 2062852 w 6505575"/>
                  <a:gd name="connsiteY17" fmla="*/ 5586155 h 6505575"/>
                  <a:gd name="connsiteX18" fmla="*/ 3138813 w 6505575"/>
                  <a:gd name="connsiteY18" fmla="*/ 5870265 h 6505575"/>
                  <a:gd name="connsiteX19" fmla="*/ 4645006 w 6505575"/>
                  <a:gd name="connsiteY19" fmla="*/ 5471291 h 6505575"/>
                  <a:gd name="connsiteX20" fmla="*/ 4905483 w 6505575"/>
                  <a:gd name="connsiteY20" fmla="*/ 5425421 h 6505575"/>
                  <a:gd name="connsiteX21" fmla="*/ 5133178 w 6505575"/>
                  <a:gd name="connsiteY21" fmla="*/ 5653879 h 6505575"/>
                  <a:gd name="connsiteX22" fmla="*/ 5012343 w 6505575"/>
                  <a:gd name="connsiteY22" fmla="*/ 5989703 h 6505575"/>
                  <a:gd name="connsiteX23" fmla="*/ 3385440 w 6505575"/>
                  <a:gd name="connsiteY23" fmla="*/ 6505575 h 6505575"/>
                  <a:gd name="connsiteX24" fmla="*/ 3131316 w 6505575"/>
                  <a:gd name="connsiteY24" fmla="*/ 6505575 h 6505575"/>
                  <a:gd name="connsiteX25" fmla="*/ 1573282 w 6505575"/>
                  <a:gd name="connsiteY25" fmla="*/ 6037987 h 6505575"/>
                  <a:gd name="connsiteX26" fmla="*/ 209525 w 6505575"/>
                  <a:gd name="connsiteY26" fmla="*/ 4401174 h 6505575"/>
                  <a:gd name="connsiteX27" fmla="*/ 0 w 6505575"/>
                  <a:gd name="connsiteY27" fmla="*/ 3361172 h 6505575"/>
                  <a:gd name="connsiteX28" fmla="*/ 0 w 6505575"/>
                  <a:gd name="connsiteY28" fmla="*/ 3131571 h 6505575"/>
                  <a:gd name="connsiteX29" fmla="*/ 112196 w 6505575"/>
                  <a:gd name="connsiteY29" fmla="*/ 2401980 h 6505575"/>
                  <a:gd name="connsiteX30" fmla="*/ 1394887 w 6505575"/>
                  <a:gd name="connsiteY30" fmla="*/ 581309 h 6505575"/>
                  <a:gd name="connsiteX31" fmla="*/ 3156220 w 6505575"/>
                  <a:gd name="connsiteY31" fmla="*/ 0 h 650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505575" h="6505575">
                    <a:moveTo>
                      <a:pt x="3156220" y="0"/>
                    </a:moveTo>
                    <a:lnTo>
                      <a:pt x="3362061" y="0"/>
                    </a:lnTo>
                    <a:cubicBezTo>
                      <a:pt x="3861033" y="16899"/>
                      <a:pt x="4355686" y="150060"/>
                      <a:pt x="4794812" y="387793"/>
                    </a:cubicBezTo>
                    <a:cubicBezTo>
                      <a:pt x="5402677" y="713580"/>
                      <a:pt x="5902031" y="1237838"/>
                      <a:pt x="6194527" y="1862729"/>
                    </a:cubicBezTo>
                    <a:cubicBezTo>
                      <a:pt x="6383723" y="2262975"/>
                      <a:pt x="6488295" y="2701847"/>
                      <a:pt x="6505575" y="3144023"/>
                    </a:cubicBezTo>
                    <a:lnTo>
                      <a:pt x="6505575" y="3384424"/>
                    </a:lnTo>
                    <a:cubicBezTo>
                      <a:pt x="6494140" y="3485692"/>
                      <a:pt x="6499603" y="3590137"/>
                      <a:pt x="6470125" y="3688610"/>
                    </a:cubicBezTo>
                    <a:cubicBezTo>
                      <a:pt x="6429973" y="3807032"/>
                      <a:pt x="6313458" y="3894070"/>
                      <a:pt x="6188555" y="3899406"/>
                    </a:cubicBezTo>
                    <a:cubicBezTo>
                      <a:pt x="6085254" y="3906141"/>
                      <a:pt x="5980555" y="3858238"/>
                      <a:pt x="5918422" y="3775394"/>
                    </a:cubicBezTo>
                    <a:cubicBezTo>
                      <a:pt x="5865183" y="3707543"/>
                      <a:pt x="5844853" y="3617837"/>
                      <a:pt x="5856288" y="3532959"/>
                    </a:cubicBezTo>
                    <a:cubicBezTo>
                      <a:pt x="5901268" y="3116958"/>
                      <a:pt x="5844090" y="2690411"/>
                      <a:pt x="5691235" y="2300839"/>
                    </a:cubicBezTo>
                    <a:cubicBezTo>
                      <a:pt x="5539904" y="1911521"/>
                      <a:pt x="5293149" y="1559940"/>
                      <a:pt x="4978290" y="1285359"/>
                    </a:cubicBezTo>
                    <a:cubicBezTo>
                      <a:pt x="4623787" y="975709"/>
                      <a:pt x="4185042" y="762626"/>
                      <a:pt x="3721392" y="680163"/>
                    </a:cubicBezTo>
                    <a:cubicBezTo>
                      <a:pt x="3187859" y="582961"/>
                      <a:pt x="2625228" y="658435"/>
                      <a:pt x="2135277" y="890324"/>
                    </a:cubicBezTo>
                    <a:cubicBezTo>
                      <a:pt x="1669087" y="1108235"/>
                      <a:pt x="1271510" y="1468837"/>
                      <a:pt x="1008491" y="1911140"/>
                    </a:cubicBezTo>
                    <a:cubicBezTo>
                      <a:pt x="769996" y="2306176"/>
                      <a:pt x="638995" y="2765632"/>
                      <a:pt x="635564" y="3227248"/>
                    </a:cubicBezTo>
                    <a:cubicBezTo>
                      <a:pt x="631117" y="3746424"/>
                      <a:pt x="781813" y="4267124"/>
                      <a:pt x="1069100" y="4700278"/>
                    </a:cubicBezTo>
                    <a:cubicBezTo>
                      <a:pt x="1316108" y="5074984"/>
                      <a:pt x="1663115" y="5382474"/>
                      <a:pt x="2062852" y="5586155"/>
                    </a:cubicBezTo>
                    <a:cubicBezTo>
                      <a:pt x="2395627" y="5756545"/>
                      <a:pt x="2765251" y="5854764"/>
                      <a:pt x="3138813" y="5870265"/>
                    </a:cubicBezTo>
                    <a:cubicBezTo>
                      <a:pt x="3665739" y="5893391"/>
                      <a:pt x="4198637" y="5752606"/>
                      <a:pt x="4645006" y="5471291"/>
                    </a:cubicBezTo>
                    <a:cubicBezTo>
                      <a:pt x="4720608" y="5420974"/>
                      <a:pt x="4817048" y="5401406"/>
                      <a:pt x="4905483" y="5425421"/>
                    </a:cubicBezTo>
                    <a:cubicBezTo>
                      <a:pt x="5015773" y="5452485"/>
                      <a:pt x="5105606" y="5544097"/>
                      <a:pt x="5133178" y="5653879"/>
                    </a:cubicBezTo>
                    <a:cubicBezTo>
                      <a:pt x="5166596" y="5776621"/>
                      <a:pt x="5116788" y="5916770"/>
                      <a:pt x="5012343" y="5989703"/>
                    </a:cubicBezTo>
                    <a:cubicBezTo>
                      <a:pt x="4528999" y="6303292"/>
                      <a:pt x="3960015" y="6477876"/>
                      <a:pt x="3385440" y="6505575"/>
                    </a:cubicBezTo>
                    <a:lnTo>
                      <a:pt x="3131316" y="6505575"/>
                    </a:lnTo>
                    <a:cubicBezTo>
                      <a:pt x="2583552" y="6483467"/>
                      <a:pt x="2041887" y="6322733"/>
                      <a:pt x="1573282" y="6037987"/>
                    </a:cubicBezTo>
                    <a:cubicBezTo>
                      <a:pt x="951186" y="5667093"/>
                      <a:pt x="461743" y="5080194"/>
                      <a:pt x="209525" y="4401174"/>
                    </a:cubicBezTo>
                    <a:cubicBezTo>
                      <a:pt x="84242" y="4068653"/>
                      <a:pt x="15502" y="3715929"/>
                      <a:pt x="0" y="3361172"/>
                    </a:cubicBezTo>
                    <a:lnTo>
                      <a:pt x="0" y="3131571"/>
                    </a:lnTo>
                    <a:cubicBezTo>
                      <a:pt x="11690" y="2885451"/>
                      <a:pt x="46505" y="2639840"/>
                      <a:pt x="112196" y="2401980"/>
                    </a:cubicBezTo>
                    <a:cubicBezTo>
                      <a:pt x="311302" y="1671120"/>
                      <a:pt x="771393" y="1012684"/>
                      <a:pt x="1394887" y="581309"/>
                    </a:cubicBezTo>
                    <a:cubicBezTo>
                      <a:pt x="1909234" y="221850"/>
                      <a:pt x="2530059" y="22617"/>
                      <a:pt x="3156220" y="0"/>
                    </a:cubicBezTo>
                    <a:close/>
                  </a:path>
                </a:pathLst>
              </a:custGeom>
              <a:solidFill>
                <a:srgbClr val="0E2F4D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94985C3F-5F33-6420-FBD1-95B7C4C8D246}"/>
                  </a:ext>
                </a:extLst>
              </p:cNvPr>
              <p:cNvSpPr/>
              <p:nvPr/>
            </p:nvSpPr>
            <p:spPr>
              <a:xfrm>
                <a:off x="11239297" y="4334325"/>
                <a:ext cx="191546" cy="143766"/>
              </a:xfrm>
              <a:custGeom>
                <a:avLst/>
                <a:gdLst>
                  <a:gd name="connsiteX0" fmla="*/ 2647062 w 3185294"/>
                  <a:gd name="connsiteY0" fmla="*/ 88734 h 2390734"/>
                  <a:gd name="connsiteX1" fmla="*/ 3078056 w 3185294"/>
                  <a:gd name="connsiteY1" fmla="*/ 78950 h 2390734"/>
                  <a:gd name="connsiteX2" fmla="*/ 3173734 w 3185294"/>
                  <a:gd name="connsiteY2" fmla="*/ 401306 h 2390734"/>
                  <a:gd name="connsiteX3" fmla="*/ 3077040 w 3185294"/>
                  <a:gd name="connsiteY3" fmla="*/ 557084 h 2390734"/>
                  <a:gd name="connsiteX4" fmla="*/ 1336544 w 3185294"/>
                  <a:gd name="connsiteY4" fmla="*/ 2298215 h 2390734"/>
                  <a:gd name="connsiteX5" fmla="*/ 890556 w 3185294"/>
                  <a:gd name="connsiteY5" fmla="*/ 2302535 h 2390734"/>
                  <a:gd name="connsiteX6" fmla="*/ 96292 w 3185294"/>
                  <a:gd name="connsiteY6" fmla="*/ 1508652 h 2390734"/>
                  <a:gd name="connsiteX7" fmla="*/ 13066 w 3185294"/>
                  <a:gd name="connsiteY7" fmla="*/ 1191124 h 2390734"/>
                  <a:gd name="connsiteX8" fmla="*/ 284343 w 3185294"/>
                  <a:gd name="connsiteY8" fmla="*/ 964826 h 2390734"/>
                  <a:gd name="connsiteX9" fmla="*/ 546091 w 3185294"/>
                  <a:gd name="connsiteY9" fmla="*/ 1059106 h 2390734"/>
                  <a:gd name="connsiteX10" fmla="*/ 1111263 w 3185294"/>
                  <a:gd name="connsiteY10" fmla="*/ 1624024 h 2390734"/>
                  <a:gd name="connsiteX11" fmla="*/ 2647062 w 3185294"/>
                  <a:gd name="connsiteY11" fmla="*/ 88734 h 2390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85294" h="2390734">
                    <a:moveTo>
                      <a:pt x="2647062" y="88734"/>
                    </a:moveTo>
                    <a:cubicBezTo>
                      <a:pt x="2759639" y="-26003"/>
                      <a:pt x="2960142" y="-29688"/>
                      <a:pt x="3078056" y="78950"/>
                    </a:cubicBezTo>
                    <a:cubicBezTo>
                      <a:pt x="3168016" y="156585"/>
                      <a:pt x="3206516" y="287078"/>
                      <a:pt x="3173734" y="401306"/>
                    </a:cubicBezTo>
                    <a:cubicBezTo>
                      <a:pt x="3157724" y="461406"/>
                      <a:pt x="3121638" y="514264"/>
                      <a:pt x="3077040" y="557084"/>
                    </a:cubicBezTo>
                    <a:cubicBezTo>
                      <a:pt x="2496493" y="1136995"/>
                      <a:pt x="1917090" y="1718177"/>
                      <a:pt x="1336544" y="2298215"/>
                    </a:cubicBezTo>
                    <a:cubicBezTo>
                      <a:pt x="1220663" y="2419559"/>
                      <a:pt x="1008597" y="2422101"/>
                      <a:pt x="890556" y="2302535"/>
                    </a:cubicBezTo>
                    <a:cubicBezTo>
                      <a:pt x="625378" y="2038373"/>
                      <a:pt x="361089" y="1773195"/>
                      <a:pt x="96292" y="1508652"/>
                    </a:cubicBezTo>
                    <a:cubicBezTo>
                      <a:pt x="12812" y="1428603"/>
                      <a:pt x="-20860" y="1301795"/>
                      <a:pt x="13066" y="1191124"/>
                    </a:cubicBezTo>
                    <a:cubicBezTo>
                      <a:pt x="47500" y="1070542"/>
                      <a:pt x="159187" y="976516"/>
                      <a:pt x="284343" y="964826"/>
                    </a:cubicBezTo>
                    <a:cubicBezTo>
                      <a:pt x="380148" y="953518"/>
                      <a:pt x="478875" y="990112"/>
                      <a:pt x="546091" y="1059106"/>
                    </a:cubicBezTo>
                    <a:cubicBezTo>
                      <a:pt x="734524" y="1247285"/>
                      <a:pt x="922830" y="1435718"/>
                      <a:pt x="1111263" y="1624024"/>
                    </a:cubicBezTo>
                    <a:cubicBezTo>
                      <a:pt x="1623450" y="1112472"/>
                      <a:pt x="2134748" y="600031"/>
                      <a:pt x="2647062" y="88734"/>
                    </a:cubicBezTo>
                    <a:close/>
                  </a:path>
                </a:pathLst>
              </a:custGeom>
              <a:solidFill>
                <a:srgbClr val="FB8230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36364537-7780-80E6-2ADC-B0622340A609}"/>
                </a:ext>
              </a:extLst>
            </p:cNvPr>
            <p:cNvSpPr txBox="1"/>
            <p:nvPr/>
          </p:nvSpPr>
          <p:spPr>
            <a:xfrm>
              <a:off x="5991680" y="3358448"/>
              <a:ext cx="49578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fa-IR" sz="1600" dirty="0">
                  <a:solidFill>
                    <a:schemeClr val="bg2">
                      <a:lumMod val="25000"/>
                    </a:schemeClr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ارتباطات قبلی با مالکین و متقاضیان را در خاطر داشته باشید.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94F02A8-98F5-8E7F-6005-CFB3C92E2A01}"/>
              </a:ext>
            </a:extLst>
          </p:cNvPr>
          <p:cNvGrpSpPr/>
          <p:nvPr/>
        </p:nvGrpSpPr>
        <p:grpSpPr>
          <a:xfrm>
            <a:off x="5585152" y="4007197"/>
            <a:ext cx="5935042" cy="640080"/>
            <a:chOff x="5585152" y="3888539"/>
            <a:chExt cx="5935042" cy="640080"/>
          </a:xfrm>
        </p:grpSpPr>
        <p:sp>
          <p:nvSpPr>
            <p:cNvPr id="148" name="Rounded Rectangle 6">
              <a:extLst>
                <a:ext uri="{FF2B5EF4-FFF2-40B4-BE49-F238E27FC236}">
                  <a16:creationId xmlns:a16="http://schemas.microsoft.com/office/drawing/2014/main" id="{540B60AC-C690-FECB-83D0-3EA33F9A3E59}"/>
                </a:ext>
              </a:extLst>
            </p:cNvPr>
            <p:cNvSpPr/>
            <p:nvPr/>
          </p:nvSpPr>
          <p:spPr>
            <a:xfrm>
              <a:off x="5585152" y="3888539"/>
              <a:ext cx="5935042" cy="640080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85EB3FF9-67AC-563B-1CB7-37682DADE2E8}"/>
                </a:ext>
              </a:extLst>
            </p:cNvPr>
            <p:cNvGrpSpPr/>
            <p:nvPr/>
          </p:nvGrpSpPr>
          <p:grpSpPr>
            <a:xfrm>
              <a:off x="11014623" y="4051323"/>
              <a:ext cx="314512" cy="314512"/>
              <a:chOff x="11139462" y="4210555"/>
              <a:chExt cx="391210" cy="391209"/>
            </a:xfrm>
            <a:solidFill>
              <a:srgbClr val="0E2F4D"/>
            </a:solidFill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AD5B0F5F-AAAF-5C23-6EAC-94C793EAE890}"/>
                  </a:ext>
                </a:extLst>
              </p:cNvPr>
              <p:cNvSpPr/>
              <p:nvPr/>
            </p:nvSpPr>
            <p:spPr>
              <a:xfrm>
                <a:off x="11139462" y="4210555"/>
                <a:ext cx="391210" cy="391209"/>
              </a:xfrm>
              <a:custGeom>
                <a:avLst/>
                <a:gdLst>
                  <a:gd name="connsiteX0" fmla="*/ 3156220 w 6505575"/>
                  <a:gd name="connsiteY0" fmla="*/ 0 h 6505575"/>
                  <a:gd name="connsiteX1" fmla="*/ 3362061 w 6505575"/>
                  <a:gd name="connsiteY1" fmla="*/ 0 h 6505575"/>
                  <a:gd name="connsiteX2" fmla="*/ 4794812 w 6505575"/>
                  <a:gd name="connsiteY2" fmla="*/ 387793 h 6505575"/>
                  <a:gd name="connsiteX3" fmla="*/ 6194527 w 6505575"/>
                  <a:gd name="connsiteY3" fmla="*/ 1862729 h 6505575"/>
                  <a:gd name="connsiteX4" fmla="*/ 6505575 w 6505575"/>
                  <a:gd name="connsiteY4" fmla="*/ 3144023 h 6505575"/>
                  <a:gd name="connsiteX5" fmla="*/ 6505575 w 6505575"/>
                  <a:gd name="connsiteY5" fmla="*/ 3384424 h 6505575"/>
                  <a:gd name="connsiteX6" fmla="*/ 6470125 w 6505575"/>
                  <a:gd name="connsiteY6" fmla="*/ 3688610 h 6505575"/>
                  <a:gd name="connsiteX7" fmla="*/ 6188555 w 6505575"/>
                  <a:gd name="connsiteY7" fmla="*/ 3899406 h 6505575"/>
                  <a:gd name="connsiteX8" fmla="*/ 5918422 w 6505575"/>
                  <a:gd name="connsiteY8" fmla="*/ 3775394 h 6505575"/>
                  <a:gd name="connsiteX9" fmla="*/ 5856288 w 6505575"/>
                  <a:gd name="connsiteY9" fmla="*/ 3532959 h 6505575"/>
                  <a:gd name="connsiteX10" fmla="*/ 5691235 w 6505575"/>
                  <a:gd name="connsiteY10" fmla="*/ 2300839 h 6505575"/>
                  <a:gd name="connsiteX11" fmla="*/ 4978290 w 6505575"/>
                  <a:gd name="connsiteY11" fmla="*/ 1285359 h 6505575"/>
                  <a:gd name="connsiteX12" fmla="*/ 3721392 w 6505575"/>
                  <a:gd name="connsiteY12" fmla="*/ 680163 h 6505575"/>
                  <a:gd name="connsiteX13" fmla="*/ 2135277 w 6505575"/>
                  <a:gd name="connsiteY13" fmla="*/ 890324 h 6505575"/>
                  <a:gd name="connsiteX14" fmla="*/ 1008491 w 6505575"/>
                  <a:gd name="connsiteY14" fmla="*/ 1911140 h 6505575"/>
                  <a:gd name="connsiteX15" fmla="*/ 635564 w 6505575"/>
                  <a:gd name="connsiteY15" fmla="*/ 3227248 h 6505575"/>
                  <a:gd name="connsiteX16" fmla="*/ 1069100 w 6505575"/>
                  <a:gd name="connsiteY16" fmla="*/ 4700278 h 6505575"/>
                  <a:gd name="connsiteX17" fmla="*/ 2062852 w 6505575"/>
                  <a:gd name="connsiteY17" fmla="*/ 5586155 h 6505575"/>
                  <a:gd name="connsiteX18" fmla="*/ 3138813 w 6505575"/>
                  <a:gd name="connsiteY18" fmla="*/ 5870265 h 6505575"/>
                  <a:gd name="connsiteX19" fmla="*/ 4645006 w 6505575"/>
                  <a:gd name="connsiteY19" fmla="*/ 5471291 h 6505575"/>
                  <a:gd name="connsiteX20" fmla="*/ 4905483 w 6505575"/>
                  <a:gd name="connsiteY20" fmla="*/ 5425421 h 6505575"/>
                  <a:gd name="connsiteX21" fmla="*/ 5133178 w 6505575"/>
                  <a:gd name="connsiteY21" fmla="*/ 5653879 h 6505575"/>
                  <a:gd name="connsiteX22" fmla="*/ 5012343 w 6505575"/>
                  <a:gd name="connsiteY22" fmla="*/ 5989703 h 6505575"/>
                  <a:gd name="connsiteX23" fmla="*/ 3385440 w 6505575"/>
                  <a:gd name="connsiteY23" fmla="*/ 6505575 h 6505575"/>
                  <a:gd name="connsiteX24" fmla="*/ 3131316 w 6505575"/>
                  <a:gd name="connsiteY24" fmla="*/ 6505575 h 6505575"/>
                  <a:gd name="connsiteX25" fmla="*/ 1573282 w 6505575"/>
                  <a:gd name="connsiteY25" fmla="*/ 6037987 h 6505575"/>
                  <a:gd name="connsiteX26" fmla="*/ 209525 w 6505575"/>
                  <a:gd name="connsiteY26" fmla="*/ 4401174 h 6505575"/>
                  <a:gd name="connsiteX27" fmla="*/ 0 w 6505575"/>
                  <a:gd name="connsiteY27" fmla="*/ 3361172 h 6505575"/>
                  <a:gd name="connsiteX28" fmla="*/ 0 w 6505575"/>
                  <a:gd name="connsiteY28" fmla="*/ 3131571 h 6505575"/>
                  <a:gd name="connsiteX29" fmla="*/ 112196 w 6505575"/>
                  <a:gd name="connsiteY29" fmla="*/ 2401980 h 6505575"/>
                  <a:gd name="connsiteX30" fmla="*/ 1394887 w 6505575"/>
                  <a:gd name="connsiteY30" fmla="*/ 581309 h 6505575"/>
                  <a:gd name="connsiteX31" fmla="*/ 3156220 w 6505575"/>
                  <a:gd name="connsiteY31" fmla="*/ 0 h 650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505575" h="6505575">
                    <a:moveTo>
                      <a:pt x="3156220" y="0"/>
                    </a:moveTo>
                    <a:lnTo>
                      <a:pt x="3362061" y="0"/>
                    </a:lnTo>
                    <a:cubicBezTo>
                      <a:pt x="3861033" y="16899"/>
                      <a:pt x="4355686" y="150060"/>
                      <a:pt x="4794812" y="387793"/>
                    </a:cubicBezTo>
                    <a:cubicBezTo>
                      <a:pt x="5402677" y="713580"/>
                      <a:pt x="5902031" y="1237838"/>
                      <a:pt x="6194527" y="1862729"/>
                    </a:cubicBezTo>
                    <a:cubicBezTo>
                      <a:pt x="6383723" y="2262975"/>
                      <a:pt x="6488295" y="2701847"/>
                      <a:pt x="6505575" y="3144023"/>
                    </a:cubicBezTo>
                    <a:lnTo>
                      <a:pt x="6505575" y="3384424"/>
                    </a:lnTo>
                    <a:cubicBezTo>
                      <a:pt x="6494140" y="3485692"/>
                      <a:pt x="6499603" y="3590137"/>
                      <a:pt x="6470125" y="3688610"/>
                    </a:cubicBezTo>
                    <a:cubicBezTo>
                      <a:pt x="6429973" y="3807032"/>
                      <a:pt x="6313458" y="3894070"/>
                      <a:pt x="6188555" y="3899406"/>
                    </a:cubicBezTo>
                    <a:cubicBezTo>
                      <a:pt x="6085254" y="3906141"/>
                      <a:pt x="5980555" y="3858238"/>
                      <a:pt x="5918422" y="3775394"/>
                    </a:cubicBezTo>
                    <a:cubicBezTo>
                      <a:pt x="5865183" y="3707543"/>
                      <a:pt x="5844853" y="3617837"/>
                      <a:pt x="5856288" y="3532959"/>
                    </a:cubicBezTo>
                    <a:cubicBezTo>
                      <a:pt x="5901268" y="3116958"/>
                      <a:pt x="5844090" y="2690411"/>
                      <a:pt x="5691235" y="2300839"/>
                    </a:cubicBezTo>
                    <a:cubicBezTo>
                      <a:pt x="5539904" y="1911521"/>
                      <a:pt x="5293149" y="1559940"/>
                      <a:pt x="4978290" y="1285359"/>
                    </a:cubicBezTo>
                    <a:cubicBezTo>
                      <a:pt x="4623787" y="975709"/>
                      <a:pt x="4185042" y="762626"/>
                      <a:pt x="3721392" y="680163"/>
                    </a:cubicBezTo>
                    <a:cubicBezTo>
                      <a:pt x="3187859" y="582961"/>
                      <a:pt x="2625228" y="658435"/>
                      <a:pt x="2135277" y="890324"/>
                    </a:cubicBezTo>
                    <a:cubicBezTo>
                      <a:pt x="1669087" y="1108235"/>
                      <a:pt x="1271510" y="1468837"/>
                      <a:pt x="1008491" y="1911140"/>
                    </a:cubicBezTo>
                    <a:cubicBezTo>
                      <a:pt x="769996" y="2306176"/>
                      <a:pt x="638995" y="2765632"/>
                      <a:pt x="635564" y="3227248"/>
                    </a:cubicBezTo>
                    <a:cubicBezTo>
                      <a:pt x="631117" y="3746424"/>
                      <a:pt x="781813" y="4267124"/>
                      <a:pt x="1069100" y="4700278"/>
                    </a:cubicBezTo>
                    <a:cubicBezTo>
                      <a:pt x="1316108" y="5074984"/>
                      <a:pt x="1663115" y="5382474"/>
                      <a:pt x="2062852" y="5586155"/>
                    </a:cubicBezTo>
                    <a:cubicBezTo>
                      <a:pt x="2395627" y="5756545"/>
                      <a:pt x="2765251" y="5854764"/>
                      <a:pt x="3138813" y="5870265"/>
                    </a:cubicBezTo>
                    <a:cubicBezTo>
                      <a:pt x="3665739" y="5893391"/>
                      <a:pt x="4198637" y="5752606"/>
                      <a:pt x="4645006" y="5471291"/>
                    </a:cubicBezTo>
                    <a:cubicBezTo>
                      <a:pt x="4720608" y="5420974"/>
                      <a:pt x="4817048" y="5401406"/>
                      <a:pt x="4905483" y="5425421"/>
                    </a:cubicBezTo>
                    <a:cubicBezTo>
                      <a:pt x="5015773" y="5452485"/>
                      <a:pt x="5105606" y="5544097"/>
                      <a:pt x="5133178" y="5653879"/>
                    </a:cubicBezTo>
                    <a:cubicBezTo>
                      <a:pt x="5166596" y="5776621"/>
                      <a:pt x="5116788" y="5916770"/>
                      <a:pt x="5012343" y="5989703"/>
                    </a:cubicBezTo>
                    <a:cubicBezTo>
                      <a:pt x="4528999" y="6303292"/>
                      <a:pt x="3960015" y="6477876"/>
                      <a:pt x="3385440" y="6505575"/>
                    </a:cubicBezTo>
                    <a:lnTo>
                      <a:pt x="3131316" y="6505575"/>
                    </a:lnTo>
                    <a:cubicBezTo>
                      <a:pt x="2583552" y="6483467"/>
                      <a:pt x="2041887" y="6322733"/>
                      <a:pt x="1573282" y="6037987"/>
                    </a:cubicBezTo>
                    <a:cubicBezTo>
                      <a:pt x="951186" y="5667093"/>
                      <a:pt x="461743" y="5080194"/>
                      <a:pt x="209525" y="4401174"/>
                    </a:cubicBezTo>
                    <a:cubicBezTo>
                      <a:pt x="84242" y="4068653"/>
                      <a:pt x="15502" y="3715929"/>
                      <a:pt x="0" y="3361172"/>
                    </a:cubicBezTo>
                    <a:lnTo>
                      <a:pt x="0" y="3131571"/>
                    </a:lnTo>
                    <a:cubicBezTo>
                      <a:pt x="11690" y="2885451"/>
                      <a:pt x="46505" y="2639840"/>
                      <a:pt x="112196" y="2401980"/>
                    </a:cubicBezTo>
                    <a:cubicBezTo>
                      <a:pt x="311302" y="1671120"/>
                      <a:pt x="771393" y="1012684"/>
                      <a:pt x="1394887" y="581309"/>
                    </a:cubicBezTo>
                    <a:cubicBezTo>
                      <a:pt x="1909234" y="221850"/>
                      <a:pt x="2530059" y="22617"/>
                      <a:pt x="3156220" y="0"/>
                    </a:cubicBezTo>
                    <a:close/>
                  </a:path>
                </a:pathLst>
              </a:custGeom>
              <a:solidFill>
                <a:srgbClr val="0E2F4D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D29957A-CACA-062C-F4F8-58D27A4BD3A0}"/>
                  </a:ext>
                </a:extLst>
              </p:cNvPr>
              <p:cNvSpPr/>
              <p:nvPr/>
            </p:nvSpPr>
            <p:spPr>
              <a:xfrm>
                <a:off x="11239297" y="4334325"/>
                <a:ext cx="191546" cy="143766"/>
              </a:xfrm>
              <a:custGeom>
                <a:avLst/>
                <a:gdLst>
                  <a:gd name="connsiteX0" fmla="*/ 2647062 w 3185294"/>
                  <a:gd name="connsiteY0" fmla="*/ 88734 h 2390734"/>
                  <a:gd name="connsiteX1" fmla="*/ 3078056 w 3185294"/>
                  <a:gd name="connsiteY1" fmla="*/ 78950 h 2390734"/>
                  <a:gd name="connsiteX2" fmla="*/ 3173734 w 3185294"/>
                  <a:gd name="connsiteY2" fmla="*/ 401306 h 2390734"/>
                  <a:gd name="connsiteX3" fmla="*/ 3077040 w 3185294"/>
                  <a:gd name="connsiteY3" fmla="*/ 557084 h 2390734"/>
                  <a:gd name="connsiteX4" fmla="*/ 1336544 w 3185294"/>
                  <a:gd name="connsiteY4" fmla="*/ 2298215 h 2390734"/>
                  <a:gd name="connsiteX5" fmla="*/ 890556 w 3185294"/>
                  <a:gd name="connsiteY5" fmla="*/ 2302535 h 2390734"/>
                  <a:gd name="connsiteX6" fmla="*/ 96292 w 3185294"/>
                  <a:gd name="connsiteY6" fmla="*/ 1508652 h 2390734"/>
                  <a:gd name="connsiteX7" fmla="*/ 13066 w 3185294"/>
                  <a:gd name="connsiteY7" fmla="*/ 1191124 h 2390734"/>
                  <a:gd name="connsiteX8" fmla="*/ 284343 w 3185294"/>
                  <a:gd name="connsiteY8" fmla="*/ 964826 h 2390734"/>
                  <a:gd name="connsiteX9" fmla="*/ 546091 w 3185294"/>
                  <a:gd name="connsiteY9" fmla="*/ 1059106 h 2390734"/>
                  <a:gd name="connsiteX10" fmla="*/ 1111263 w 3185294"/>
                  <a:gd name="connsiteY10" fmla="*/ 1624024 h 2390734"/>
                  <a:gd name="connsiteX11" fmla="*/ 2647062 w 3185294"/>
                  <a:gd name="connsiteY11" fmla="*/ 88734 h 2390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85294" h="2390734">
                    <a:moveTo>
                      <a:pt x="2647062" y="88734"/>
                    </a:moveTo>
                    <a:cubicBezTo>
                      <a:pt x="2759639" y="-26003"/>
                      <a:pt x="2960142" y="-29688"/>
                      <a:pt x="3078056" y="78950"/>
                    </a:cubicBezTo>
                    <a:cubicBezTo>
                      <a:pt x="3168016" y="156585"/>
                      <a:pt x="3206516" y="287078"/>
                      <a:pt x="3173734" y="401306"/>
                    </a:cubicBezTo>
                    <a:cubicBezTo>
                      <a:pt x="3157724" y="461406"/>
                      <a:pt x="3121638" y="514264"/>
                      <a:pt x="3077040" y="557084"/>
                    </a:cubicBezTo>
                    <a:cubicBezTo>
                      <a:pt x="2496493" y="1136995"/>
                      <a:pt x="1917090" y="1718177"/>
                      <a:pt x="1336544" y="2298215"/>
                    </a:cubicBezTo>
                    <a:cubicBezTo>
                      <a:pt x="1220663" y="2419559"/>
                      <a:pt x="1008597" y="2422101"/>
                      <a:pt x="890556" y="2302535"/>
                    </a:cubicBezTo>
                    <a:cubicBezTo>
                      <a:pt x="625378" y="2038373"/>
                      <a:pt x="361089" y="1773195"/>
                      <a:pt x="96292" y="1508652"/>
                    </a:cubicBezTo>
                    <a:cubicBezTo>
                      <a:pt x="12812" y="1428603"/>
                      <a:pt x="-20860" y="1301795"/>
                      <a:pt x="13066" y="1191124"/>
                    </a:cubicBezTo>
                    <a:cubicBezTo>
                      <a:pt x="47500" y="1070542"/>
                      <a:pt x="159187" y="976516"/>
                      <a:pt x="284343" y="964826"/>
                    </a:cubicBezTo>
                    <a:cubicBezTo>
                      <a:pt x="380148" y="953518"/>
                      <a:pt x="478875" y="990112"/>
                      <a:pt x="546091" y="1059106"/>
                    </a:cubicBezTo>
                    <a:cubicBezTo>
                      <a:pt x="734524" y="1247285"/>
                      <a:pt x="922830" y="1435718"/>
                      <a:pt x="1111263" y="1624024"/>
                    </a:cubicBezTo>
                    <a:cubicBezTo>
                      <a:pt x="1623450" y="1112472"/>
                      <a:pt x="2134748" y="600031"/>
                      <a:pt x="2647062" y="88734"/>
                    </a:cubicBezTo>
                    <a:close/>
                  </a:path>
                </a:pathLst>
              </a:custGeom>
              <a:solidFill>
                <a:srgbClr val="FB8230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7CA86810-DA65-94E2-370D-22E8611B53E3}"/>
                </a:ext>
              </a:extLst>
            </p:cNvPr>
            <p:cNvSpPr txBox="1"/>
            <p:nvPr/>
          </p:nvSpPr>
          <p:spPr>
            <a:xfrm>
              <a:off x="5991680" y="4065180"/>
              <a:ext cx="49578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fa-IR" sz="1600" dirty="0">
                  <a:solidFill>
                    <a:schemeClr val="bg2">
                      <a:lumMod val="25000"/>
                    </a:schemeClr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با حفظ ارتباط موثر، همیشه در خاطر مالکین و متقاضیان بمانید.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85337D-4E08-9052-F861-4F064CCB1665}"/>
              </a:ext>
            </a:extLst>
          </p:cNvPr>
          <p:cNvGrpSpPr/>
          <p:nvPr/>
        </p:nvGrpSpPr>
        <p:grpSpPr>
          <a:xfrm>
            <a:off x="5585152" y="4733648"/>
            <a:ext cx="5935042" cy="640080"/>
            <a:chOff x="5585152" y="4614541"/>
            <a:chExt cx="5935042" cy="640080"/>
          </a:xfrm>
        </p:grpSpPr>
        <p:sp>
          <p:nvSpPr>
            <p:cNvPr id="153" name="Rounded Rectangle 6">
              <a:extLst>
                <a:ext uri="{FF2B5EF4-FFF2-40B4-BE49-F238E27FC236}">
                  <a16:creationId xmlns:a16="http://schemas.microsoft.com/office/drawing/2014/main" id="{CE09A8B1-7FD6-6683-F090-892CCF036567}"/>
                </a:ext>
              </a:extLst>
            </p:cNvPr>
            <p:cNvSpPr/>
            <p:nvPr/>
          </p:nvSpPr>
          <p:spPr>
            <a:xfrm>
              <a:off x="5585152" y="4614541"/>
              <a:ext cx="5935042" cy="640080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B1E20901-C78D-2054-264A-B7CADBF8C4E3}"/>
                </a:ext>
              </a:extLst>
            </p:cNvPr>
            <p:cNvGrpSpPr/>
            <p:nvPr/>
          </p:nvGrpSpPr>
          <p:grpSpPr>
            <a:xfrm>
              <a:off x="11014623" y="4777325"/>
              <a:ext cx="314512" cy="314512"/>
              <a:chOff x="11139462" y="4210555"/>
              <a:chExt cx="391210" cy="391209"/>
            </a:xfrm>
            <a:solidFill>
              <a:srgbClr val="0E2F4D"/>
            </a:solidFill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CF785B39-015E-EA3C-1322-D3218FA019DB}"/>
                  </a:ext>
                </a:extLst>
              </p:cNvPr>
              <p:cNvSpPr/>
              <p:nvPr/>
            </p:nvSpPr>
            <p:spPr>
              <a:xfrm>
                <a:off x="11139462" y="4210555"/>
                <a:ext cx="391210" cy="391209"/>
              </a:xfrm>
              <a:custGeom>
                <a:avLst/>
                <a:gdLst>
                  <a:gd name="connsiteX0" fmla="*/ 3156220 w 6505575"/>
                  <a:gd name="connsiteY0" fmla="*/ 0 h 6505575"/>
                  <a:gd name="connsiteX1" fmla="*/ 3362061 w 6505575"/>
                  <a:gd name="connsiteY1" fmla="*/ 0 h 6505575"/>
                  <a:gd name="connsiteX2" fmla="*/ 4794812 w 6505575"/>
                  <a:gd name="connsiteY2" fmla="*/ 387793 h 6505575"/>
                  <a:gd name="connsiteX3" fmla="*/ 6194527 w 6505575"/>
                  <a:gd name="connsiteY3" fmla="*/ 1862729 h 6505575"/>
                  <a:gd name="connsiteX4" fmla="*/ 6505575 w 6505575"/>
                  <a:gd name="connsiteY4" fmla="*/ 3144023 h 6505575"/>
                  <a:gd name="connsiteX5" fmla="*/ 6505575 w 6505575"/>
                  <a:gd name="connsiteY5" fmla="*/ 3384424 h 6505575"/>
                  <a:gd name="connsiteX6" fmla="*/ 6470125 w 6505575"/>
                  <a:gd name="connsiteY6" fmla="*/ 3688610 h 6505575"/>
                  <a:gd name="connsiteX7" fmla="*/ 6188555 w 6505575"/>
                  <a:gd name="connsiteY7" fmla="*/ 3899406 h 6505575"/>
                  <a:gd name="connsiteX8" fmla="*/ 5918422 w 6505575"/>
                  <a:gd name="connsiteY8" fmla="*/ 3775394 h 6505575"/>
                  <a:gd name="connsiteX9" fmla="*/ 5856288 w 6505575"/>
                  <a:gd name="connsiteY9" fmla="*/ 3532959 h 6505575"/>
                  <a:gd name="connsiteX10" fmla="*/ 5691235 w 6505575"/>
                  <a:gd name="connsiteY10" fmla="*/ 2300839 h 6505575"/>
                  <a:gd name="connsiteX11" fmla="*/ 4978290 w 6505575"/>
                  <a:gd name="connsiteY11" fmla="*/ 1285359 h 6505575"/>
                  <a:gd name="connsiteX12" fmla="*/ 3721392 w 6505575"/>
                  <a:gd name="connsiteY12" fmla="*/ 680163 h 6505575"/>
                  <a:gd name="connsiteX13" fmla="*/ 2135277 w 6505575"/>
                  <a:gd name="connsiteY13" fmla="*/ 890324 h 6505575"/>
                  <a:gd name="connsiteX14" fmla="*/ 1008491 w 6505575"/>
                  <a:gd name="connsiteY14" fmla="*/ 1911140 h 6505575"/>
                  <a:gd name="connsiteX15" fmla="*/ 635564 w 6505575"/>
                  <a:gd name="connsiteY15" fmla="*/ 3227248 h 6505575"/>
                  <a:gd name="connsiteX16" fmla="*/ 1069100 w 6505575"/>
                  <a:gd name="connsiteY16" fmla="*/ 4700278 h 6505575"/>
                  <a:gd name="connsiteX17" fmla="*/ 2062852 w 6505575"/>
                  <a:gd name="connsiteY17" fmla="*/ 5586155 h 6505575"/>
                  <a:gd name="connsiteX18" fmla="*/ 3138813 w 6505575"/>
                  <a:gd name="connsiteY18" fmla="*/ 5870265 h 6505575"/>
                  <a:gd name="connsiteX19" fmla="*/ 4645006 w 6505575"/>
                  <a:gd name="connsiteY19" fmla="*/ 5471291 h 6505575"/>
                  <a:gd name="connsiteX20" fmla="*/ 4905483 w 6505575"/>
                  <a:gd name="connsiteY20" fmla="*/ 5425421 h 6505575"/>
                  <a:gd name="connsiteX21" fmla="*/ 5133178 w 6505575"/>
                  <a:gd name="connsiteY21" fmla="*/ 5653879 h 6505575"/>
                  <a:gd name="connsiteX22" fmla="*/ 5012343 w 6505575"/>
                  <a:gd name="connsiteY22" fmla="*/ 5989703 h 6505575"/>
                  <a:gd name="connsiteX23" fmla="*/ 3385440 w 6505575"/>
                  <a:gd name="connsiteY23" fmla="*/ 6505575 h 6505575"/>
                  <a:gd name="connsiteX24" fmla="*/ 3131316 w 6505575"/>
                  <a:gd name="connsiteY24" fmla="*/ 6505575 h 6505575"/>
                  <a:gd name="connsiteX25" fmla="*/ 1573282 w 6505575"/>
                  <a:gd name="connsiteY25" fmla="*/ 6037987 h 6505575"/>
                  <a:gd name="connsiteX26" fmla="*/ 209525 w 6505575"/>
                  <a:gd name="connsiteY26" fmla="*/ 4401174 h 6505575"/>
                  <a:gd name="connsiteX27" fmla="*/ 0 w 6505575"/>
                  <a:gd name="connsiteY27" fmla="*/ 3361172 h 6505575"/>
                  <a:gd name="connsiteX28" fmla="*/ 0 w 6505575"/>
                  <a:gd name="connsiteY28" fmla="*/ 3131571 h 6505575"/>
                  <a:gd name="connsiteX29" fmla="*/ 112196 w 6505575"/>
                  <a:gd name="connsiteY29" fmla="*/ 2401980 h 6505575"/>
                  <a:gd name="connsiteX30" fmla="*/ 1394887 w 6505575"/>
                  <a:gd name="connsiteY30" fmla="*/ 581309 h 6505575"/>
                  <a:gd name="connsiteX31" fmla="*/ 3156220 w 6505575"/>
                  <a:gd name="connsiteY31" fmla="*/ 0 h 650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505575" h="6505575">
                    <a:moveTo>
                      <a:pt x="3156220" y="0"/>
                    </a:moveTo>
                    <a:lnTo>
                      <a:pt x="3362061" y="0"/>
                    </a:lnTo>
                    <a:cubicBezTo>
                      <a:pt x="3861033" y="16899"/>
                      <a:pt x="4355686" y="150060"/>
                      <a:pt x="4794812" y="387793"/>
                    </a:cubicBezTo>
                    <a:cubicBezTo>
                      <a:pt x="5402677" y="713580"/>
                      <a:pt x="5902031" y="1237838"/>
                      <a:pt x="6194527" y="1862729"/>
                    </a:cubicBezTo>
                    <a:cubicBezTo>
                      <a:pt x="6383723" y="2262975"/>
                      <a:pt x="6488295" y="2701847"/>
                      <a:pt x="6505575" y="3144023"/>
                    </a:cubicBezTo>
                    <a:lnTo>
                      <a:pt x="6505575" y="3384424"/>
                    </a:lnTo>
                    <a:cubicBezTo>
                      <a:pt x="6494140" y="3485692"/>
                      <a:pt x="6499603" y="3590137"/>
                      <a:pt x="6470125" y="3688610"/>
                    </a:cubicBezTo>
                    <a:cubicBezTo>
                      <a:pt x="6429973" y="3807032"/>
                      <a:pt x="6313458" y="3894070"/>
                      <a:pt x="6188555" y="3899406"/>
                    </a:cubicBezTo>
                    <a:cubicBezTo>
                      <a:pt x="6085254" y="3906141"/>
                      <a:pt x="5980555" y="3858238"/>
                      <a:pt x="5918422" y="3775394"/>
                    </a:cubicBezTo>
                    <a:cubicBezTo>
                      <a:pt x="5865183" y="3707543"/>
                      <a:pt x="5844853" y="3617837"/>
                      <a:pt x="5856288" y="3532959"/>
                    </a:cubicBezTo>
                    <a:cubicBezTo>
                      <a:pt x="5901268" y="3116958"/>
                      <a:pt x="5844090" y="2690411"/>
                      <a:pt x="5691235" y="2300839"/>
                    </a:cubicBezTo>
                    <a:cubicBezTo>
                      <a:pt x="5539904" y="1911521"/>
                      <a:pt x="5293149" y="1559940"/>
                      <a:pt x="4978290" y="1285359"/>
                    </a:cubicBezTo>
                    <a:cubicBezTo>
                      <a:pt x="4623787" y="975709"/>
                      <a:pt x="4185042" y="762626"/>
                      <a:pt x="3721392" y="680163"/>
                    </a:cubicBezTo>
                    <a:cubicBezTo>
                      <a:pt x="3187859" y="582961"/>
                      <a:pt x="2625228" y="658435"/>
                      <a:pt x="2135277" y="890324"/>
                    </a:cubicBezTo>
                    <a:cubicBezTo>
                      <a:pt x="1669087" y="1108235"/>
                      <a:pt x="1271510" y="1468837"/>
                      <a:pt x="1008491" y="1911140"/>
                    </a:cubicBezTo>
                    <a:cubicBezTo>
                      <a:pt x="769996" y="2306176"/>
                      <a:pt x="638995" y="2765632"/>
                      <a:pt x="635564" y="3227248"/>
                    </a:cubicBezTo>
                    <a:cubicBezTo>
                      <a:pt x="631117" y="3746424"/>
                      <a:pt x="781813" y="4267124"/>
                      <a:pt x="1069100" y="4700278"/>
                    </a:cubicBezTo>
                    <a:cubicBezTo>
                      <a:pt x="1316108" y="5074984"/>
                      <a:pt x="1663115" y="5382474"/>
                      <a:pt x="2062852" y="5586155"/>
                    </a:cubicBezTo>
                    <a:cubicBezTo>
                      <a:pt x="2395627" y="5756545"/>
                      <a:pt x="2765251" y="5854764"/>
                      <a:pt x="3138813" y="5870265"/>
                    </a:cubicBezTo>
                    <a:cubicBezTo>
                      <a:pt x="3665739" y="5893391"/>
                      <a:pt x="4198637" y="5752606"/>
                      <a:pt x="4645006" y="5471291"/>
                    </a:cubicBezTo>
                    <a:cubicBezTo>
                      <a:pt x="4720608" y="5420974"/>
                      <a:pt x="4817048" y="5401406"/>
                      <a:pt x="4905483" y="5425421"/>
                    </a:cubicBezTo>
                    <a:cubicBezTo>
                      <a:pt x="5015773" y="5452485"/>
                      <a:pt x="5105606" y="5544097"/>
                      <a:pt x="5133178" y="5653879"/>
                    </a:cubicBezTo>
                    <a:cubicBezTo>
                      <a:pt x="5166596" y="5776621"/>
                      <a:pt x="5116788" y="5916770"/>
                      <a:pt x="5012343" y="5989703"/>
                    </a:cubicBezTo>
                    <a:cubicBezTo>
                      <a:pt x="4528999" y="6303292"/>
                      <a:pt x="3960015" y="6477876"/>
                      <a:pt x="3385440" y="6505575"/>
                    </a:cubicBezTo>
                    <a:lnTo>
                      <a:pt x="3131316" y="6505575"/>
                    </a:lnTo>
                    <a:cubicBezTo>
                      <a:pt x="2583552" y="6483467"/>
                      <a:pt x="2041887" y="6322733"/>
                      <a:pt x="1573282" y="6037987"/>
                    </a:cubicBezTo>
                    <a:cubicBezTo>
                      <a:pt x="951186" y="5667093"/>
                      <a:pt x="461743" y="5080194"/>
                      <a:pt x="209525" y="4401174"/>
                    </a:cubicBezTo>
                    <a:cubicBezTo>
                      <a:pt x="84242" y="4068653"/>
                      <a:pt x="15502" y="3715929"/>
                      <a:pt x="0" y="3361172"/>
                    </a:cubicBezTo>
                    <a:lnTo>
                      <a:pt x="0" y="3131571"/>
                    </a:lnTo>
                    <a:cubicBezTo>
                      <a:pt x="11690" y="2885451"/>
                      <a:pt x="46505" y="2639840"/>
                      <a:pt x="112196" y="2401980"/>
                    </a:cubicBezTo>
                    <a:cubicBezTo>
                      <a:pt x="311302" y="1671120"/>
                      <a:pt x="771393" y="1012684"/>
                      <a:pt x="1394887" y="581309"/>
                    </a:cubicBezTo>
                    <a:cubicBezTo>
                      <a:pt x="1909234" y="221850"/>
                      <a:pt x="2530059" y="22617"/>
                      <a:pt x="3156220" y="0"/>
                    </a:cubicBezTo>
                    <a:close/>
                  </a:path>
                </a:pathLst>
              </a:custGeom>
              <a:solidFill>
                <a:srgbClr val="0E2F4D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AAE8F19C-92B2-65AE-B13A-C7ED48481F93}"/>
                  </a:ext>
                </a:extLst>
              </p:cNvPr>
              <p:cNvSpPr/>
              <p:nvPr/>
            </p:nvSpPr>
            <p:spPr>
              <a:xfrm>
                <a:off x="11239297" y="4334325"/>
                <a:ext cx="191546" cy="143766"/>
              </a:xfrm>
              <a:custGeom>
                <a:avLst/>
                <a:gdLst>
                  <a:gd name="connsiteX0" fmla="*/ 2647062 w 3185294"/>
                  <a:gd name="connsiteY0" fmla="*/ 88734 h 2390734"/>
                  <a:gd name="connsiteX1" fmla="*/ 3078056 w 3185294"/>
                  <a:gd name="connsiteY1" fmla="*/ 78950 h 2390734"/>
                  <a:gd name="connsiteX2" fmla="*/ 3173734 w 3185294"/>
                  <a:gd name="connsiteY2" fmla="*/ 401306 h 2390734"/>
                  <a:gd name="connsiteX3" fmla="*/ 3077040 w 3185294"/>
                  <a:gd name="connsiteY3" fmla="*/ 557084 h 2390734"/>
                  <a:gd name="connsiteX4" fmla="*/ 1336544 w 3185294"/>
                  <a:gd name="connsiteY4" fmla="*/ 2298215 h 2390734"/>
                  <a:gd name="connsiteX5" fmla="*/ 890556 w 3185294"/>
                  <a:gd name="connsiteY5" fmla="*/ 2302535 h 2390734"/>
                  <a:gd name="connsiteX6" fmla="*/ 96292 w 3185294"/>
                  <a:gd name="connsiteY6" fmla="*/ 1508652 h 2390734"/>
                  <a:gd name="connsiteX7" fmla="*/ 13066 w 3185294"/>
                  <a:gd name="connsiteY7" fmla="*/ 1191124 h 2390734"/>
                  <a:gd name="connsiteX8" fmla="*/ 284343 w 3185294"/>
                  <a:gd name="connsiteY8" fmla="*/ 964826 h 2390734"/>
                  <a:gd name="connsiteX9" fmla="*/ 546091 w 3185294"/>
                  <a:gd name="connsiteY9" fmla="*/ 1059106 h 2390734"/>
                  <a:gd name="connsiteX10" fmla="*/ 1111263 w 3185294"/>
                  <a:gd name="connsiteY10" fmla="*/ 1624024 h 2390734"/>
                  <a:gd name="connsiteX11" fmla="*/ 2647062 w 3185294"/>
                  <a:gd name="connsiteY11" fmla="*/ 88734 h 2390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85294" h="2390734">
                    <a:moveTo>
                      <a:pt x="2647062" y="88734"/>
                    </a:moveTo>
                    <a:cubicBezTo>
                      <a:pt x="2759639" y="-26003"/>
                      <a:pt x="2960142" y="-29688"/>
                      <a:pt x="3078056" y="78950"/>
                    </a:cubicBezTo>
                    <a:cubicBezTo>
                      <a:pt x="3168016" y="156585"/>
                      <a:pt x="3206516" y="287078"/>
                      <a:pt x="3173734" y="401306"/>
                    </a:cubicBezTo>
                    <a:cubicBezTo>
                      <a:pt x="3157724" y="461406"/>
                      <a:pt x="3121638" y="514264"/>
                      <a:pt x="3077040" y="557084"/>
                    </a:cubicBezTo>
                    <a:cubicBezTo>
                      <a:pt x="2496493" y="1136995"/>
                      <a:pt x="1917090" y="1718177"/>
                      <a:pt x="1336544" y="2298215"/>
                    </a:cubicBezTo>
                    <a:cubicBezTo>
                      <a:pt x="1220663" y="2419559"/>
                      <a:pt x="1008597" y="2422101"/>
                      <a:pt x="890556" y="2302535"/>
                    </a:cubicBezTo>
                    <a:cubicBezTo>
                      <a:pt x="625378" y="2038373"/>
                      <a:pt x="361089" y="1773195"/>
                      <a:pt x="96292" y="1508652"/>
                    </a:cubicBezTo>
                    <a:cubicBezTo>
                      <a:pt x="12812" y="1428603"/>
                      <a:pt x="-20860" y="1301795"/>
                      <a:pt x="13066" y="1191124"/>
                    </a:cubicBezTo>
                    <a:cubicBezTo>
                      <a:pt x="47500" y="1070542"/>
                      <a:pt x="159187" y="976516"/>
                      <a:pt x="284343" y="964826"/>
                    </a:cubicBezTo>
                    <a:cubicBezTo>
                      <a:pt x="380148" y="953518"/>
                      <a:pt x="478875" y="990112"/>
                      <a:pt x="546091" y="1059106"/>
                    </a:cubicBezTo>
                    <a:cubicBezTo>
                      <a:pt x="734524" y="1247285"/>
                      <a:pt x="922830" y="1435718"/>
                      <a:pt x="1111263" y="1624024"/>
                    </a:cubicBezTo>
                    <a:cubicBezTo>
                      <a:pt x="1623450" y="1112472"/>
                      <a:pt x="2134748" y="600031"/>
                      <a:pt x="2647062" y="88734"/>
                    </a:cubicBezTo>
                    <a:close/>
                  </a:path>
                </a:pathLst>
              </a:custGeom>
              <a:solidFill>
                <a:srgbClr val="FB8230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A3B2432-9773-3F30-48C9-3B2EBC5B0A20}"/>
                </a:ext>
              </a:extLst>
            </p:cNvPr>
            <p:cNvSpPr txBox="1"/>
            <p:nvPr/>
          </p:nvSpPr>
          <p:spPr>
            <a:xfrm>
              <a:off x="5991680" y="4791182"/>
              <a:ext cx="49578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fa-IR" sz="1600" dirty="0">
                  <a:solidFill>
                    <a:schemeClr val="bg2">
                      <a:lumMod val="25000"/>
                    </a:schemeClr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بدون نگرانی، همه قرارها و تماس ها به موقع یادآوری می شوند.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C9F88F-5F80-1435-8480-FBB51F17AC11}"/>
              </a:ext>
            </a:extLst>
          </p:cNvPr>
          <p:cNvGrpSpPr/>
          <p:nvPr/>
        </p:nvGrpSpPr>
        <p:grpSpPr>
          <a:xfrm>
            <a:off x="5585152" y="5460101"/>
            <a:ext cx="5935042" cy="640080"/>
            <a:chOff x="5585152" y="5382467"/>
            <a:chExt cx="5935042" cy="640080"/>
          </a:xfrm>
        </p:grpSpPr>
        <p:sp>
          <p:nvSpPr>
            <p:cNvPr id="158" name="Rounded Rectangle 6">
              <a:extLst>
                <a:ext uri="{FF2B5EF4-FFF2-40B4-BE49-F238E27FC236}">
                  <a16:creationId xmlns:a16="http://schemas.microsoft.com/office/drawing/2014/main" id="{68B692FB-3EF5-875C-6238-0173BB3FF772}"/>
                </a:ext>
              </a:extLst>
            </p:cNvPr>
            <p:cNvSpPr/>
            <p:nvPr/>
          </p:nvSpPr>
          <p:spPr>
            <a:xfrm>
              <a:off x="5585152" y="5382467"/>
              <a:ext cx="5935042" cy="640080"/>
            </a:xfrm>
            <a:prstGeom prst="roundRect">
              <a:avLst>
                <a:gd name="adj" fmla="val 10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905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ECA89D80-EECF-D321-70BA-A7AF7CB87FE5}"/>
                </a:ext>
              </a:extLst>
            </p:cNvPr>
            <p:cNvGrpSpPr/>
            <p:nvPr/>
          </p:nvGrpSpPr>
          <p:grpSpPr>
            <a:xfrm>
              <a:off x="11014623" y="5545251"/>
              <a:ext cx="314512" cy="314512"/>
              <a:chOff x="11139462" y="4210555"/>
              <a:chExt cx="391210" cy="391209"/>
            </a:xfrm>
            <a:solidFill>
              <a:srgbClr val="0E2F4D"/>
            </a:solidFill>
          </p:grpSpPr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E783602-475D-2328-151F-91CC15BE70F3}"/>
                  </a:ext>
                </a:extLst>
              </p:cNvPr>
              <p:cNvSpPr/>
              <p:nvPr/>
            </p:nvSpPr>
            <p:spPr>
              <a:xfrm>
                <a:off x="11139462" y="4210555"/>
                <a:ext cx="391210" cy="391209"/>
              </a:xfrm>
              <a:custGeom>
                <a:avLst/>
                <a:gdLst>
                  <a:gd name="connsiteX0" fmla="*/ 3156220 w 6505575"/>
                  <a:gd name="connsiteY0" fmla="*/ 0 h 6505575"/>
                  <a:gd name="connsiteX1" fmla="*/ 3362061 w 6505575"/>
                  <a:gd name="connsiteY1" fmla="*/ 0 h 6505575"/>
                  <a:gd name="connsiteX2" fmla="*/ 4794812 w 6505575"/>
                  <a:gd name="connsiteY2" fmla="*/ 387793 h 6505575"/>
                  <a:gd name="connsiteX3" fmla="*/ 6194527 w 6505575"/>
                  <a:gd name="connsiteY3" fmla="*/ 1862729 h 6505575"/>
                  <a:gd name="connsiteX4" fmla="*/ 6505575 w 6505575"/>
                  <a:gd name="connsiteY4" fmla="*/ 3144023 h 6505575"/>
                  <a:gd name="connsiteX5" fmla="*/ 6505575 w 6505575"/>
                  <a:gd name="connsiteY5" fmla="*/ 3384424 h 6505575"/>
                  <a:gd name="connsiteX6" fmla="*/ 6470125 w 6505575"/>
                  <a:gd name="connsiteY6" fmla="*/ 3688610 h 6505575"/>
                  <a:gd name="connsiteX7" fmla="*/ 6188555 w 6505575"/>
                  <a:gd name="connsiteY7" fmla="*/ 3899406 h 6505575"/>
                  <a:gd name="connsiteX8" fmla="*/ 5918422 w 6505575"/>
                  <a:gd name="connsiteY8" fmla="*/ 3775394 h 6505575"/>
                  <a:gd name="connsiteX9" fmla="*/ 5856288 w 6505575"/>
                  <a:gd name="connsiteY9" fmla="*/ 3532959 h 6505575"/>
                  <a:gd name="connsiteX10" fmla="*/ 5691235 w 6505575"/>
                  <a:gd name="connsiteY10" fmla="*/ 2300839 h 6505575"/>
                  <a:gd name="connsiteX11" fmla="*/ 4978290 w 6505575"/>
                  <a:gd name="connsiteY11" fmla="*/ 1285359 h 6505575"/>
                  <a:gd name="connsiteX12" fmla="*/ 3721392 w 6505575"/>
                  <a:gd name="connsiteY12" fmla="*/ 680163 h 6505575"/>
                  <a:gd name="connsiteX13" fmla="*/ 2135277 w 6505575"/>
                  <a:gd name="connsiteY13" fmla="*/ 890324 h 6505575"/>
                  <a:gd name="connsiteX14" fmla="*/ 1008491 w 6505575"/>
                  <a:gd name="connsiteY14" fmla="*/ 1911140 h 6505575"/>
                  <a:gd name="connsiteX15" fmla="*/ 635564 w 6505575"/>
                  <a:gd name="connsiteY15" fmla="*/ 3227248 h 6505575"/>
                  <a:gd name="connsiteX16" fmla="*/ 1069100 w 6505575"/>
                  <a:gd name="connsiteY16" fmla="*/ 4700278 h 6505575"/>
                  <a:gd name="connsiteX17" fmla="*/ 2062852 w 6505575"/>
                  <a:gd name="connsiteY17" fmla="*/ 5586155 h 6505575"/>
                  <a:gd name="connsiteX18" fmla="*/ 3138813 w 6505575"/>
                  <a:gd name="connsiteY18" fmla="*/ 5870265 h 6505575"/>
                  <a:gd name="connsiteX19" fmla="*/ 4645006 w 6505575"/>
                  <a:gd name="connsiteY19" fmla="*/ 5471291 h 6505575"/>
                  <a:gd name="connsiteX20" fmla="*/ 4905483 w 6505575"/>
                  <a:gd name="connsiteY20" fmla="*/ 5425421 h 6505575"/>
                  <a:gd name="connsiteX21" fmla="*/ 5133178 w 6505575"/>
                  <a:gd name="connsiteY21" fmla="*/ 5653879 h 6505575"/>
                  <a:gd name="connsiteX22" fmla="*/ 5012343 w 6505575"/>
                  <a:gd name="connsiteY22" fmla="*/ 5989703 h 6505575"/>
                  <a:gd name="connsiteX23" fmla="*/ 3385440 w 6505575"/>
                  <a:gd name="connsiteY23" fmla="*/ 6505575 h 6505575"/>
                  <a:gd name="connsiteX24" fmla="*/ 3131316 w 6505575"/>
                  <a:gd name="connsiteY24" fmla="*/ 6505575 h 6505575"/>
                  <a:gd name="connsiteX25" fmla="*/ 1573282 w 6505575"/>
                  <a:gd name="connsiteY25" fmla="*/ 6037987 h 6505575"/>
                  <a:gd name="connsiteX26" fmla="*/ 209525 w 6505575"/>
                  <a:gd name="connsiteY26" fmla="*/ 4401174 h 6505575"/>
                  <a:gd name="connsiteX27" fmla="*/ 0 w 6505575"/>
                  <a:gd name="connsiteY27" fmla="*/ 3361172 h 6505575"/>
                  <a:gd name="connsiteX28" fmla="*/ 0 w 6505575"/>
                  <a:gd name="connsiteY28" fmla="*/ 3131571 h 6505575"/>
                  <a:gd name="connsiteX29" fmla="*/ 112196 w 6505575"/>
                  <a:gd name="connsiteY29" fmla="*/ 2401980 h 6505575"/>
                  <a:gd name="connsiteX30" fmla="*/ 1394887 w 6505575"/>
                  <a:gd name="connsiteY30" fmla="*/ 581309 h 6505575"/>
                  <a:gd name="connsiteX31" fmla="*/ 3156220 w 6505575"/>
                  <a:gd name="connsiteY31" fmla="*/ 0 h 650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505575" h="6505575">
                    <a:moveTo>
                      <a:pt x="3156220" y="0"/>
                    </a:moveTo>
                    <a:lnTo>
                      <a:pt x="3362061" y="0"/>
                    </a:lnTo>
                    <a:cubicBezTo>
                      <a:pt x="3861033" y="16899"/>
                      <a:pt x="4355686" y="150060"/>
                      <a:pt x="4794812" y="387793"/>
                    </a:cubicBezTo>
                    <a:cubicBezTo>
                      <a:pt x="5402677" y="713580"/>
                      <a:pt x="5902031" y="1237838"/>
                      <a:pt x="6194527" y="1862729"/>
                    </a:cubicBezTo>
                    <a:cubicBezTo>
                      <a:pt x="6383723" y="2262975"/>
                      <a:pt x="6488295" y="2701847"/>
                      <a:pt x="6505575" y="3144023"/>
                    </a:cubicBezTo>
                    <a:lnTo>
                      <a:pt x="6505575" y="3384424"/>
                    </a:lnTo>
                    <a:cubicBezTo>
                      <a:pt x="6494140" y="3485692"/>
                      <a:pt x="6499603" y="3590137"/>
                      <a:pt x="6470125" y="3688610"/>
                    </a:cubicBezTo>
                    <a:cubicBezTo>
                      <a:pt x="6429973" y="3807032"/>
                      <a:pt x="6313458" y="3894070"/>
                      <a:pt x="6188555" y="3899406"/>
                    </a:cubicBezTo>
                    <a:cubicBezTo>
                      <a:pt x="6085254" y="3906141"/>
                      <a:pt x="5980555" y="3858238"/>
                      <a:pt x="5918422" y="3775394"/>
                    </a:cubicBezTo>
                    <a:cubicBezTo>
                      <a:pt x="5865183" y="3707543"/>
                      <a:pt x="5844853" y="3617837"/>
                      <a:pt x="5856288" y="3532959"/>
                    </a:cubicBezTo>
                    <a:cubicBezTo>
                      <a:pt x="5901268" y="3116958"/>
                      <a:pt x="5844090" y="2690411"/>
                      <a:pt x="5691235" y="2300839"/>
                    </a:cubicBezTo>
                    <a:cubicBezTo>
                      <a:pt x="5539904" y="1911521"/>
                      <a:pt x="5293149" y="1559940"/>
                      <a:pt x="4978290" y="1285359"/>
                    </a:cubicBezTo>
                    <a:cubicBezTo>
                      <a:pt x="4623787" y="975709"/>
                      <a:pt x="4185042" y="762626"/>
                      <a:pt x="3721392" y="680163"/>
                    </a:cubicBezTo>
                    <a:cubicBezTo>
                      <a:pt x="3187859" y="582961"/>
                      <a:pt x="2625228" y="658435"/>
                      <a:pt x="2135277" y="890324"/>
                    </a:cubicBezTo>
                    <a:cubicBezTo>
                      <a:pt x="1669087" y="1108235"/>
                      <a:pt x="1271510" y="1468837"/>
                      <a:pt x="1008491" y="1911140"/>
                    </a:cubicBezTo>
                    <a:cubicBezTo>
                      <a:pt x="769996" y="2306176"/>
                      <a:pt x="638995" y="2765632"/>
                      <a:pt x="635564" y="3227248"/>
                    </a:cubicBezTo>
                    <a:cubicBezTo>
                      <a:pt x="631117" y="3746424"/>
                      <a:pt x="781813" y="4267124"/>
                      <a:pt x="1069100" y="4700278"/>
                    </a:cubicBezTo>
                    <a:cubicBezTo>
                      <a:pt x="1316108" y="5074984"/>
                      <a:pt x="1663115" y="5382474"/>
                      <a:pt x="2062852" y="5586155"/>
                    </a:cubicBezTo>
                    <a:cubicBezTo>
                      <a:pt x="2395627" y="5756545"/>
                      <a:pt x="2765251" y="5854764"/>
                      <a:pt x="3138813" y="5870265"/>
                    </a:cubicBezTo>
                    <a:cubicBezTo>
                      <a:pt x="3665739" y="5893391"/>
                      <a:pt x="4198637" y="5752606"/>
                      <a:pt x="4645006" y="5471291"/>
                    </a:cubicBezTo>
                    <a:cubicBezTo>
                      <a:pt x="4720608" y="5420974"/>
                      <a:pt x="4817048" y="5401406"/>
                      <a:pt x="4905483" y="5425421"/>
                    </a:cubicBezTo>
                    <a:cubicBezTo>
                      <a:pt x="5015773" y="5452485"/>
                      <a:pt x="5105606" y="5544097"/>
                      <a:pt x="5133178" y="5653879"/>
                    </a:cubicBezTo>
                    <a:cubicBezTo>
                      <a:pt x="5166596" y="5776621"/>
                      <a:pt x="5116788" y="5916770"/>
                      <a:pt x="5012343" y="5989703"/>
                    </a:cubicBezTo>
                    <a:cubicBezTo>
                      <a:pt x="4528999" y="6303292"/>
                      <a:pt x="3960015" y="6477876"/>
                      <a:pt x="3385440" y="6505575"/>
                    </a:cubicBezTo>
                    <a:lnTo>
                      <a:pt x="3131316" y="6505575"/>
                    </a:lnTo>
                    <a:cubicBezTo>
                      <a:pt x="2583552" y="6483467"/>
                      <a:pt x="2041887" y="6322733"/>
                      <a:pt x="1573282" y="6037987"/>
                    </a:cubicBezTo>
                    <a:cubicBezTo>
                      <a:pt x="951186" y="5667093"/>
                      <a:pt x="461743" y="5080194"/>
                      <a:pt x="209525" y="4401174"/>
                    </a:cubicBezTo>
                    <a:cubicBezTo>
                      <a:pt x="84242" y="4068653"/>
                      <a:pt x="15502" y="3715929"/>
                      <a:pt x="0" y="3361172"/>
                    </a:cubicBezTo>
                    <a:lnTo>
                      <a:pt x="0" y="3131571"/>
                    </a:lnTo>
                    <a:cubicBezTo>
                      <a:pt x="11690" y="2885451"/>
                      <a:pt x="46505" y="2639840"/>
                      <a:pt x="112196" y="2401980"/>
                    </a:cubicBezTo>
                    <a:cubicBezTo>
                      <a:pt x="311302" y="1671120"/>
                      <a:pt x="771393" y="1012684"/>
                      <a:pt x="1394887" y="581309"/>
                    </a:cubicBezTo>
                    <a:cubicBezTo>
                      <a:pt x="1909234" y="221850"/>
                      <a:pt x="2530059" y="22617"/>
                      <a:pt x="3156220" y="0"/>
                    </a:cubicBezTo>
                    <a:close/>
                  </a:path>
                </a:pathLst>
              </a:custGeom>
              <a:solidFill>
                <a:srgbClr val="0E2F4D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4283AEB9-D4A1-D19F-D142-4A3EF4109E83}"/>
                  </a:ext>
                </a:extLst>
              </p:cNvPr>
              <p:cNvSpPr/>
              <p:nvPr/>
            </p:nvSpPr>
            <p:spPr>
              <a:xfrm>
                <a:off x="11239297" y="4334325"/>
                <a:ext cx="191546" cy="143766"/>
              </a:xfrm>
              <a:custGeom>
                <a:avLst/>
                <a:gdLst>
                  <a:gd name="connsiteX0" fmla="*/ 2647062 w 3185294"/>
                  <a:gd name="connsiteY0" fmla="*/ 88734 h 2390734"/>
                  <a:gd name="connsiteX1" fmla="*/ 3078056 w 3185294"/>
                  <a:gd name="connsiteY1" fmla="*/ 78950 h 2390734"/>
                  <a:gd name="connsiteX2" fmla="*/ 3173734 w 3185294"/>
                  <a:gd name="connsiteY2" fmla="*/ 401306 h 2390734"/>
                  <a:gd name="connsiteX3" fmla="*/ 3077040 w 3185294"/>
                  <a:gd name="connsiteY3" fmla="*/ 557084 h 2390734"/>
                  <a:gd name="connsiteX4" fmla="*/ 1336544 w 3185294"/>
                  <a:gd name="connsiteY4" fmla="*/ 2298215 h 2390734"/>
                  <a:gd name="connsiteX5" fmla="*/ 890556 w 3185294"/>
                  <a:gd name="connsiteY5" fmla="*/ 2302535 h 2390734"/>
                  <a:gd name="connsiteX6" fmla="*/ 96292 w 3185294"/>
                  <a:gd name="connsiteY6" fmla="*/ 1508652 h 2390734"/>
                  <a:gd name="connsiteX7" fmla="*/ 13066 w 3185294"/>
                  <a:gd name="connsiteY7" fmla="*/ 1191124 h 2390734"/>
                  <a:gd name="connsiteX8" fmla="*/ 284343 w 3185294"/>
                  <a:gd name="connsiteY8" fmla="*/ 964826 h 2390734"/>
                  <a:gd name="connsiteX9" fmla="*/ 546091 w 3185294"/>
                  <a:gd name="connsiteY9" fmla="*/ 1059106 h 2390734"/>
                  <a:gd name="connsiteX10" fmla="*/ 1111263 w 3185294"/>
                  <a:gd name="connsiteY10" fmla="*/ 1624024 h 2390734"/>
                  <a:gd name="connsiteX11" fmla="*/ 2647062 w 3185294"/>
                  <a:gd name="connsiteY11" fmla="*/ 88734 h 2390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85294" h="2390734">
                    <a:moveTo>
                      <a:pt x="2647062" y="88734"/>
                    </a:moveTo>
                    <a:cubicBezTo>
                      <a:pt x="2759639" y="-26003"/>
                      <a:pt x="2960142" y="-29688"/>
                      <a:pt x="3078056" y="78950"/>
                    </a:cubicBezTo>
                    <a:cubicBezTo>
                      <a:pt x="3168016" y="156585"/>
                      <a:pt x="3206516" y="287078"/>
                      <a:pt x="3173734" y="401306"/>
                    </a:cubicBezTo>
                    <a:cubicBezTo>
                      <a:pt x="3157724" y="461406"/>
                      <a:pt x="3121638" y="514264"/>
                      <a:pt x="3077040" y="557084"/>
                    </a:cubicBezTo>
                    <a:cubicBezTo>
                      <a:pt x="2496493" y="1136995"/>
                      <a:pt x="1917090" y="1718177"/>
                      <a:pt x="1336544" y="2298215"/>
                    </a:cubicBezTo>
                    <a:cubicBezTo>
                      <a:pt x="1220663" y="2419559"/>
                      <a:pt x="1008597" y="2422101"/>
                      <a:pt x="890556" y="2302535"/>
                    </a:cubicBezTo>
                    <a:cubicBezTo>
                      <a:pt x="625378" y="2038373"/>
                      <a:pt x="361089" y="1773195"/>
                      <a:pt x="96292" y="1508652"/>
                    </a:cubicBezTo>
                    <a:cubicBezTo>
                      <a:pt x="12812" y="1428603"/>
                      <a:pt x="-20860" y="1301795"/>
                      <a:pt x="13066" y="1191124"/>
                    </a:cubicBezTo>
                    <a:cubicBezTo>
                      <a:pt x="47500" y="1070542"/>
                      <a:pt x="159187" y="976516"/>
                      <a:pt x="284343" y="964826"/>
                    </a:cubicBezTo>
                    <a:cubicBezTo>
                      <a:pt x="380148" y="953518"/>
                      <a:pt x="478875" y="990112"/>
                      <a:pt x="546091" y="1059106"/>
                    </a:cubicBezTo>
                    <a:cubicBezTo>
                      <a:pt x="734524" y="1247285"/>
                      <a:pt x="922830" y="1435718"/>
                      <a:pt x="1111263" y="1624024"/>
                    </a:cubicBezTo>
                    <a:cubicBezTo>
                      <a:pt x="1623450" y="1112472"/>
                      <a:pt x="2134748" y="600031"/>
                      <a:pt x="2647062" y="88734"/>
                    </a:cubicBezTo>
                    <a:close/>
                  </a:path>
                </a:pathLst>
              </a:custGeom>
              <a:solidFill>
                <a:srgbClr val="FB8230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272A24DF-B8A8-77AE-054F-7CAD489AC21A}"/>
                </a:ext>
              </a:extLst>
            </p:cNvPr>
            <p:cNvSpPr txBox="1"/>
            <p:nvPr/>
          </p:nvSpPr>
          <p:spPr>
            <a:xfrm>
              <a:off x="5991680" y="5559108"/>
              <a:ext cx="49578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fa-IR" sz="1600" dirty="0">
                  <a:solidFill>
                    <a:schemeClr val="bg2">
                      <a:lumMod val="25000"/>
                    </a:schemeClr>
                  </a:solidFill>
                  <a:latin typeface="Yekan Bakh FaNum Medium" panose="01000504000000020004" pitchFamily="2" charset="-78"/>
                  <a:ea typeface="Yekan Bakh FaNum Medium" panose="01000504000000020004" pitchFamily="2" charset="-78"/>
                  <a:cs typeface="Yekan Bakh FaNum Medium" panose="01000504000000020004" pitchFamily="2" charset="-78"/>
                </a:rPr>
                <a:t>فایل ها و داده های خود را به شکلی منظم و کارآمد مدیریت کنید.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003B41-D785-B0CD-46F6-4DDCFA574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02" y="1933427"/>
            <a:ext cx="4350849" cy="492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1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4783</TotalTime>
  <Words>791</Words>
  <Application>Microsoft Office PowerPoint</Application>
  <PresentationFormat>Widescreen</PresentationFormat>
  <Paragraphs>158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 Light</vt:lpstr>
      <vt:lpstr>Arial</vt:lpstr>
      <vt:lpstr>Yekan Bakh FaNum Medium</vt:lpstr>
      <vt:lpstr>Yekan Bakh FaNum Heavy</vt:lpstr>
      <vt:lpstr>Calibri</vt:lpstr>
      <vt:lpstr>Morabba Black</vt:lpstr>
      <vt:lpstr>Karla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مجتبی حقیقت</dc:creator>
  <cp:lastModifiedBy>مجتبی حقیقت</cp:lastModifiedBy>
  <cp:revision>165</cp:revision>
  <dcterms:created xsi:type="dcterms:W3CDTF">2024-05-05T07:21:01Z</dcterms:created>
  <dcterms:modified xsi:type="dcterms:W3CDTF">2025-01-11T10:49:09Z</dcterms:modified>
</cp:coreProperties>
</file>